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ata4.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8"/>
  </p:notesMasterIdLst>
  <p:sldIdLst>
    <p:sldId id="256" r:id="rId5"/>
    <p:sldId id="314" r:id="rId6"/>
    <p:sldId id="313" r:id="rId7"/>
    <p:sldId id="312" r:id="rId8"/>
    <p:sldId id="261" r:id="rId9"/>
    <p:sldId id="318" r:id="rId10"/>
    <p:sldId id="319" r:id="rId11"/>
    <p:sldId id="320" r:id="rId12"/>
    <p:sldId id="321" r:id="rId13"/>
    <p:sldId id="323" r:id="rId14"/>
    <p:sldId id="347" r:id="rId15"/>
    <p:sldId id="328" r:id="rId16"/>
    <p:sldId id="332" r:id="rId17"/>
    <p:sldId id="325" r:id="rId18"/>
    <p:sldId id="326" r:id="rId19"/>
    <p:sldId id="327" r:id="rId20"/>
    <p:sldId id="264" r:id="rId21"/>
    <p:sldId id="265" r:id="rId22"/>
    <p:sldId id="331" r:id="rId23"/>
    <p:sldId id="266" r:id="rId24"/>
    <p:sldId id="329" r:id="rId25"/>
    <p:sldId id="291" r:id="rId26"/>
    <p:sldId id="272" r:id="rId27"/>
    <p:sldId id="271" r:id="rId28"/>
    <p:sldId id="273" r:id="rId29"/>
    <p:sldId id="268" r:id="rId30"/>
    <p:sldId id="269" r:id="rId31"/>
    <p:sldId id="270" r:id="rId32"/>
    <p:sldId id="279" r:id="rId33"/>
    <p:sldId id="278" r:id="rId34"/>
    <p:sldId id="276" r:id="rId35"/>
    <p:sldId id="277" r:id="rId36"/>
    <p:sldId id="282" r:id="rId37"/>
    <p:sldId id="290" r:id="rId38"/>
    <p:sldId id="284" r:id="rId39"/>
    <p:sldId id="283" r:id="rId40"/>
    <p:sldId id="305" r:id="rId41"/>
    <p:sldId id="287" r:id="rId42"/>
    <p:sldId id="339" r:id="rId43"/>
    <p:sldId id="288" r:id="rId44"/>
    <p:sldId id="333" r:id="rId45"/>
    <p:sldId id="301" r:id="rId46"/>
    <p:sldId id="292" r:id="rId47"/>
    <p:sldId id="337" r:id="rId48"/>
    <p:sldId id="338" r:id="rId49"/>
    <p:sldId id="343" r:id="rId50"/>
    <p:sldId id="296" r:id="rId51"/>
    <p:sldId id="297" r:id="rId52"/>
    <p:sldId id="298" r:id="rId53"/>
    <p:sldId id="342" r:id="rId54"/>
    <p:sldId id="302" r:id="rId55"/>
    <p:sldId id="304" r:id="rId56"/>
    <p:sldId id="303" r:id="rId57"/>
    <p:sldId id="299" r:id="rId58"/>
    <p:sldId id="341" r:id="rId59"/>
    <p:sldId id="300" r:id="rId60"/>
    <p:sldId id="286" r:id="rId61"/>
    <p:sldId id="344" r:id="rId62"/>
    <p:sldId id="345" r:id="rId63"/>
    <p:sldId id="311" r:id="rId64"/>
    <p:sldId id="310" r:id="rId65"/>
    <p:sldId id="346" r:id="rId66"/>
    <p:sldId id="309"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A42C"/>
    <a:srgbClr val="55A4F6"/>
    <a:srgbClr val="F99D1D"/>
    <a:srgbClr val="DDFD72"/>
    <a:srgbClr val="1210C2"/>
    <a:srgbClr val="A72E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EEE83C-0FDE-4081-AF5A-476A0DEC5E7F}" v="3299" dt="2020-05-05T05:38:10.2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6" autoAdjust="0"/>
    <p:restoredTop sz="84019" autoAdjust="0"/>
  </p:normalViewPr>
  <p:slideViewPr>
    <p:cSldViewPr snapToGrid="0">
      <p:cViewPr>
        <p:scale>
          <a:sx n="100" d="100"/>
          <a:sy n="100" d="100"/>
        </p:scale>
        <p:origin x="186" y="72"/>
      </p:cViewPr>
      <p:guideLst/>
    </p:cSldViewPr>
  </p:slideViewPr>
  <p:notesTextViewPr>
    <p:cViewPr>
      <p:scale>
        <a:sx n="1" d="1"/>
        <a:sy n="1" d="1"/>
      </p:scale>
      <p:origin x="0" y="0"/>
    </p:cViewPr>
  </p:notesTextViewPr>
  <p:sorterViewPr>
    <p:cViewPr>
      <p:scale>
        <a:sx n="100" d="100"/>
        <a:sy n="100" d="100"/>
      </p:scale>
      <p:origin x="0" y="-619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NG TIAN EN#" userId="57a2aa2f-d61e-489c-ae98-aad6017c18db" providerId="ADAL" clId="{A334E110-FAB2-4F82-8F8C-F4BECC31DBA2}"/>
    <pc:docChg chg="undo custSel addSld delSld modSld sldOrd modMainMaster">
      <pc:chgData name="#CHONG TIAN EN#" userId="57a2aa2f-d61e-489c-ae98-aad6017c18db" providerId="ADAL" clId="{A334E110-FAB2-4F82-8F8C-F4BECC31DBA2}" dt="2020-05-01T10:21:33.273" v="1465" actId="20577"/>
      <pc:docMkLst>
        <pc:docMk/>
      </pc:docMkLst>
      <pc:sldChg chg="ord">
        <pc:chgData name="#CHONG TIAN EN#" userId="57a2aa2f-d61e-489c-ae98-aad6017c18db" providerId="ADAL" clId="{A334E110-FAB2-4F82-8F8C-F4BECC31DBA2}" dt="2020-05-01T08:08:49.808" v="1338"/>
        <pc:sldMkLst>
          <pc:docMk/>
          <pc:sldMk cId="3786568655" sldId="257"/>
        </pc:sldMkLst>
      </pc:sldChg>
      <pc:sldChg chg="modSp ord">
        <pc:chgData name="#CHONG TIAN EN#" userId="57a2aa2f-d61e-489c-ae98-aad6017c18db" providerId="ADAL" clId="{A334E110-FAB2-4F82-8F8C-F4BECC31DBA2}" dt="2020-05-01T08:11:27.540" v="1373" actId="20577"/>
        <pc:sldMkLst>
          <pc:docMk/>
          <pc:sldMk cId="1774888673" sldId="261"/>
        </pc:sldMkLst>
        <pc:spChg chg="mod">
          <ac:chgData name="#CHONG TIAN EN#" userId="57a2aa2f-d61e-489c-ae98-aad6017c18db" providerId="ADAL" clId="{A334E110-FAB2-4F82-8F8C-F4BECC31DBA2}" dt="2020-05-01T08:11:27.540" v="1373" actId="20577"/>
          <ac:spMkLst>
            <pc:docMk/>
            <pc:sldMk cId="1774888673" sldId="261"/>
            <ac:spMk id="29" creationId="{0430FA73-1474-4687-9417-73D1E2C11D5E}"/>
          </ac:spMkLst>
        </pc:spChg>
        <pc:picChg chg="mod">
          <ac:chgData name="#CHONG TIAN EN#" userId="57a2aa2f-d61e-489c-ae98-aad6017c18db" providerId="ADAL" clId="{A334E110-FAB2-4F82-8F8C-F4BECC31DBA2}" dt="2020-04-23T14:39:38.475" v="11" actId="14100"/>
          <ac:picMkLst>
            <pc:docMk/>
            <pc:sldMk cId="1774888673" sldId="261"/>
            <ac:picMk id="11" creationId="{001A204F-6A03-44C9-92FF-9A180D0EE26F}"/>
          </ac:picMkLst>
        </pc:picChg>
      </pc:sldChg>
      <pc:sldChg chg="modSp">
        <pc:chgData name="#CHONG TIAN EN#" userId="57a2aa2f-d61e-489c-ae98-aad6017c18db" providerId="ADAL" clId="{A334E110-FAB2-4F82-8F8C-F4BECC31DBA2}" dt="2020-05-01T10:06:34.012" v="1419" actId="1076"/>
        <pc:sldMkLst>
          <pc:docMk/>
          <pc:sldMk cId="4136183358" sldId="262"/>
        </pc:sldMkLst>
        <pc:spChg chg="mod">
          <ac:chgData name="#CHONG TIAN EN#" userId="57a2aa2f-d61e-489c-ae98-aad6017c18db" providerId="ADAL" clId="{A334E110-FAB2-4F82-8F8C-F4BECC31DBA2}" dt="2020-05-01T10:06:34.012" v="1419" actId="1076"/>
          <ac:spMkLst>
            <pc:docMk/>
            <pc:sldMk cId="4136183358" sldId="262"/>
            <ac:spMk id="2" creationId="{45C387C2-ABF7-4AD7-8513-407F8B3BA5AE}"/>
          </ac:spMkLst>
        </pc:spChg>
      </pc:sldChg>
      <pc:sldChg chg="modSp">
        <pc:chgData name="#CHONG TIAN EN#" userId="57a2aa2f-d61e-489c-ae98-aad6017c18db" providerId="ADAL" clId="{A334E110-FAB2-4F82-8F8C-F4BECC31DBA2}" dt="2020-05-01T05:44:32.279" v="783" actId="20577"/>
        <pc:sldMkLst>
          <pc:docMk/>
          <pc:sldMk cId="931313461" sldId="264"/>
        </pc:sldMkLst>
        <pc:spChg chg="mod">
          <ac:chgData name="#CHONG TIAN EN#" userId="57a2aa2f-d61e-489c-ae98-aad6017c18db" providerId="ADAL" clId="{A334E110-FAB2-4F82-8F8C-F4BECC31DBA2}" dt="2020-05-01T05:44:32.279" v="783" actId="20577"/>
          <ac:spMkLst>
            <pc:docMk/>
            <pc:sldMk cId="931313461" sldId="264"/>
            <ac:spMk id="11" creationId="{DE791D44-B51E-4964-A83F-A8C00F1ADC23}"/>
          </ac:spMkLst>
        </pc:spChg>
      </pc:sldChg>
      <pc:sldChg chg="modSp ord">
        <pc:chgData name="#CHONG TIAN EN#" userId="57a2aa2f-d61e-489c-ae98-aad6017c18db" providerId="ADAL" clId="{A334E110-FAB2-4F82-8F8C-F4BECC31DBA2}" dt="2020-05-01T05:48:29.018" v="866"/>
        <pc:sldMkLst>
          <pc:docMk/>
          <pc:sldMk cId="2323614333" sldId="271"/>
        </pc:sldMkLst>
        <pc:spChg chg="mod">
          <ac:chgData name="#CHONG TIAN EN#" userId="57a2aa2f-d61e-489c-ae98-aad6017c18db" providerId="ADAL" clId="{A334E110-FAB2-4F82-8F8C-F4BECC31DBA2}" dt="2020-05-01T05:46:16.340" v="855" actId="20577"/>
          <ac:spMkLst>
            <pc:docMk/>
            <pc:sldMk cId="2323614333" sldId="271"/>
            <ac:spMk id="10" creationId="{0E1D116F-81FA-47DF-B6FE-C4EED9BE7D3A}"/>
          </ac:spMkLst>
        </pc:spChg>
      </pc:sldChg>
      <pc:sldChg chg="modSp">
        <pc:chgData name="#CHONG TIAN EN#" userId="57a2aa2f-d61e-489c-ae98-aad6017c18db" providerId="ADAL" clId="{A334E110-FAB2-4F82-8F8C-F4BECC31DBA2}" dt="2020-05-01T05:50:20.899" v="895" actId="27636"/>
        <pc:sldMkLst>
          <pc:docMk/>
          <pc:sldMk cId="2264605957" sldId="272"/>
        </pc:sldMkLst>
        <pc:spChg chg="mod">
          <ac:chgData name="#CHONG TIAN EN#" userId="57a2aa2f-d61e-489c-ae98-aad6017c18db" providerId="ADAL" clId="{A334E110-FAB2-4F82-8F8C-F4BECC31DBA2}" dt="2020-05-01T05:50:20.899" v="895" actId="27636"/>
          <ac:spMkLst>
            <pc:docMk/>
            <pc:sldMk cId="2264605957" sldId="272"/>
            <ac:spMk id="16" creationId="{81DE2D32-E3F0-410E-9FCE-8EDBD6E73187}"/>
          </ac:spMkLst>
        </pc:spChg>
      </pc:sldChg>
      <pc:sldChg chg="add del ord">
        <pc:chgData name="#CHONG TIAN EN#" userId="57a2aa2f-d61e-489c-ae98-aad6017c18db" providerId="ADAL" clId="{A334E110-FAB2-4F82-8F8C-F4BECC31DBA2}" dt="2020-05-01T05:50:04.768" v="886"/>
        <pc:sldMkLst>
          <pc:docMk/>
          <pc:sldMk cId="1552562492" sldId="273"/>
        </pc:sldMkLst>
      </pc:sldChg>
      <pc:sldChg chg="modSp">
        <pc:chgData name="#CHONG TIAN EN#" userId="57a2aa2f-d61e-489c-ae98-aad6017c18db" providerId="ADAL" clId="{A334E110-FAB2-4F82-8F8C-F4BECC31DBA2}" dt="2020-04-13T14:14:21.789" v="8" actId="1076"/>
        <pc:sldMkLst>
          <pc:docMk/>
          <pc:sldMk cId="3360286397" sldId="276"/>
        </pc:sldMkLst>
        <pc:picChg chg="mod">
          <ac:chgData name="#CHONG TIAN EN#" userId="57a2aa2f-d61e-489c-ae98-aad6017c18db" providerId="ADAL" clId="{A334E110-FAB2-4F82-8F8C-F4BECC31DBA2}" dt="2020-04-13T14:14:21.789" v="8" actId="1076"/>
          <ac:picMkLst>
            <pc:docMk/>
            <pc:sldMk cId="3360286397" sldId="276"/>
            <ac:picMk id="8" creationId="{A59057D1-D44C-40F6-A72C-02FB181CB2AC}"/>
          </ac:picMkLst>
        </pc:picChg>
      </pc:sldChg>
      <pc:sldChg chg="modSp">
        <pc:chgData name="#CHONG TIAN EN#" userId="57a2aa2f-d61e-489c-ae98-aad6017c18db" providerId="ADAL" clId="{A334E110-FAB2-4F82-8F8C-F4BECC31DBA2}" dt="2020-05-01T05:50:58.718" v="896" actId="15"/>
        <pc:sldMkLst>
          <pc:docMk/>
          <pc:sldMk cId="1925607997" sldId="278"/>
        </pc:sldMkLst>
        <pc:spChg chg="mod">
          <ac:chgData name="#CHONG TIAN EN#" userId="57a2aa2f-d61e-489c-ae98-aad6017c18db" providerId="ADAL" clId="{A334E110-FAB2-4F82-8F8C-F4BECC31DBA2}" dt="2020-05-01T05:50:58.718" v="896" actId="15"/>
          <ac:spMkLst>
            <pc:docMk/>
            <pc:sldMk cId="1925607997" sldId="278"/>
            <ac:spMk id="8" creationId="{A468D47B-F621-4627-9B23-A194227DE76C}"/>
          </ac:spMkLst>
        </pc:spChg>
      </pc:sldChg>
      <pc:sldChg chg="del">
        <pc:chgData name="#CHONG TIAN EN#" userId="57a2aa2f-d61e-489c-ae98-aad6017c18db" providerId="ADAL" clId="{A334E110-FAB2-4F82-8F8C-F4BECC31DBA2}" dt="2020-04-20T06:27:25.065" v="9" actId="2696"/>
        <pc:sldMkLst>
          <pc:docMk/>
          <pc:sldMk cId="3740547603" sldId="281"/>
        </pc:sldMkLst>
      </pc:sldChg>
      <pc:sldChg chg="modSp">
        <pc:chgData name="#CHONG TIAN EN#" userId="57a2aa2f-d61e-489c-ae98-aad6017c18db" providerId="ADAL" clId="{A334E110-FAB2-4F82-8F8C-F4BECC31DBA2}" dt="2020-04-30T14:34:41.315" v="143" actId="20577"/>
        <pc:sldMkLst>
          <pc:docMk/>
          <pc:sldMk cId="2277325639" sldId="282"/>
        </pc:sldMkLst>
        <pc:spChg chg="mod">
          <ac:chgData name="#CHONG TIAN EN#" userId="57a2aa2f-d61e-489c-ae98-aad6017c18db" providerId="ADAL" clId="{A334E110-FAB2-4F82-8F8C-F4BECC31DBA2}" dt="2020-04-30T14:34:41.315" v="143" actId="20577"/>
          <ac:spMkLst>
            <pc:docMk/>
            <pc:sldMk cId="2277325639" sldId="282"/>
            <ac:spMk id="10" creationId="{D6367218-4F34-4839-BBBA-EB26BDC8F551}"/>
          </ac:spMkLst>
        </pc:spChg>
      </pc:sldChg>
      <pc:sldChg chg="modSp">
        <pc:chgData name="#CHONG TIAN EN#" userId="57a2aa2f-d61e-489c-ae98-aad6017c18db" providerId="ADAL" clId="{A334E110-FAB2-4F82-8F8C-F4BECC31DBA2}" dt="2020-04-30T14:31:23.015" v="83" actId="1035"/>
        <pc:sldMkLst>
          <pc:docMk/>
          <pc:sldMk cId="1055065756" sldId="283"/>
        </pc:sldMkLst>
        <pc:graphicFrameChg chg="mod modGraphic">
          <ac:chgData name="#CHONG TIAN EN#" userId="57a2aa2f-d61e-489c-ae98-aad6017c18db" providerId="ADAL" clId="{A334E110-FAB2-4F82-8F8C-F4BECC31DBA2}" dt="2020-04-30T14:31:23.015" v="83" actId="1035"/>
          <ac:graphicFrameMkLst>
            <pc:docMk/>
            <pc:sldMk cId="1055065756" sldId="283"/>
            <ac:graphicFrameMk id="3" creationId="{4A775175-CD30-42BE-8BD5-C7BD66097DFC}"/>
          </ac:graphicFrameMkLst>
        </pc:graphicFrameChg>
      </pc:sldChg>
      <pc:sldChg chg="modSp modNotesTx">
        <pc:chgData name="#CHONG TIAN EN#" userId="57a2aa2f-d61e-489c-ae98-aad6017c18db" providerId="ADAL" clId="{A334E110-FAB2-4F82-8F8C-F4BECC31DBA2}" dt="2020-05-01T10:21:33.273" v="1465" actId="20577"/>
        <pc:sldMkLst>
          <pc:docMk/>
          <pc:sldMk cId="4099379529" sldId="286"/>
        </pc:sldMkLst>
        <pc:spChg chg="mod">
          <ac:chgData name="#CHONG TIAN EN#" userId="57a2aa2f-d61e-489c-ae98-aad6017c18db" providerId="ADAL" clId="{A334E110-FAB2-4F82-8F8C-F4BECC31DBA2}" dt="2020-05-01T10:21:33.273" v="1465" actId="20577"/>
          <ac:spMkLst>
            <pc:docMk/>
            <pc:sldMk cId="4099379529" sldId="286"/>
            <ac:spMk id="8" creationId="{04C4171E-481F-4DCB-8756-B2F359EAEA1B}"/>
          </ac:spMkLst>
        </pc:spChg>
      </pc:sldChg>
      <pc:sldChg chg="delSp modSp">
        <pc:chgData name="#CHONG TIAN EN#" userId="57a2aa2f-d61e-489c-ae98-aad6017c18db" providerId="ADAL" clId="{A334E110-FAB2-4F82-8F8C-F4BECC31DBA2}" dt="2020-05-01T05:45:14.926" v="784" actId="478"/>
        <pc:sldMkLst>
          <pc:docMk/>
          <pc:sldMk cId="1796503571" sldId="291"/>
        </pc:sldMkLst>
        <pc:spChg chg="del">
          <ac:chgData name="#CHONG TIAN EN#" userId="57a2aa2f-d61e-489c-ae98-aad6017c18db" providerId="ADAL" clId="{A334E110-FAB2-4F82-8F8C-F4BECC31DBA2}" dt="2020-05-01T05:45:14.926" v="784" actId="478"/>
          <ac:spMkLst>
            <pc:docMk/>
            <pc:sldMk cId="1796503571" sldId="291"/>
            <ac:spMk id="6" creationId="{1813F9AD-E981-41B4-A8FB-073E2DE391DA}"/>
          </ac:spMkLst>
        </pc:spChg>
        <pc:spChg chg="mod">
          <ac:chgData name="#CHONG TIAN EN#" userId="57a2aa2f-d61e-489c-ae98-aad6017c18db" providerId="ADAL" clId="{A334E110-FAB2-4F82-8F8C-F4BECC31DBA2}" dt="2020-04-30T15:34:09.524" v="695" actId="20577"/>
          <ac:spMkLst>
            <pc:docMk/>
            <pc:sldMk cId="1796503571" sldId="291"/>
            <ac:spMk id="16" creationId="{31B00802-1519-4371-B53E-EDA862F8E721}"/>
          </ac:spMkLst>
        </pc:spChg>
      </pc:sldChg>
      <pc:sldChg chg="addSp modSp modAnim">
        <pc:chgData name="#CHONG TIAN EN#" userId="57a2aa2f-d61e-489c-ae98-aad6017c18db" providerId="ADAL" clId="{A334E110-FAB2-4F82-8F8C-F4BECC31DBA2}" dt="2020-05-01T10:07:41.345" v="1422" actId="167"/>
        <pc:sldMkLst>
          <pc:docMk/>
          <pc:sldMk cId="758894013" sldId="296"/>
        </pc:sldMkLst>
        <pc:spChg chg="add mod">
          <ac:chgData name="#CHONG TIAN EN#" userId="57a2aa2f-d61e-489c-ae98-aad6017c18db" providerId="ADAL" clId="{A334E110-FAB2-4F82-8F8C-F4BECC31DBA2}" dt="2020-05-01T06:01:34.185" v="914" actId="208"/>
          <ac:spMkLst>
            <pc:docMk/>
            <pc:sldMk cId="758894013" sldId="296"/>
            <ac:spMk id="3" creationId="{6D1C1E7F-92E2-4CB3-AEE7-5F6CF315385E}"/>
          </ac:spMkLst>
        </pc:spChg>
        <pc:picChg chg="ord">
          <ac:chgData name="#CHONG TIAN EN#" userId="57a2aa2f-d61e-489c-ae98-aad6017c18db" providerId="ADAL" clId="{A334E110-FAB2-4F82-8F8C-F4BECC31DBA2}" dt="2020-05-01T10:07:41.345" v="1422" actId="167"/>
          <ac:picMkLst>
            <pc:docMk/>
            <pc:sldMk cId="758894013" sldId="296"/>
            <ac:picMk id="24" creationId="{C3E187D1-412E-4162-A3AF-79062143E15E}"/>
          </ac:picMkLst>
        </pc:picChg>
      </pc:sldChg>
      <pc:sldChg chg="modSp">
        <pc:chgData name="#CHONG TIAN EN#" userId="57a2aa2f-d61e-489c-ae98-aad6017c18db" providerId="ADAL" clId="{A334E110-FAB2-4F82-8F8C-F4BECC31DBA2}" dt="2020-05-01T10:07:49.964" v="1423" actId="167"/>
        <pc:sldMkLst>
          <pc:docMk/>
          <pc:sldMk cId="3997712908" sldId="297"/>
        </pc:sldMkLst>
        <pc:picChg chg="mod">
          <ac:chgData name="#CHONG TIAN EN#" userId="57a2aa2f-d61e-489c-ae98-aad6017c18db" providerId="ADAL" clId="{A334E110-FAB2-4F82-8F8C-F4BECC31DBA2}" dt="2020-04-30T13:45:31.332" v="12" actId="14826"/>
          <ac:picMkLst>
            <pc:docMk/>
            <pc:sldMk cId="3997712908" sldId="297"/>
            <ac:picMk id="22" creationId="{CA30E395-63F2-4698-BC0B-E265ED4FC83C}"/>
          </ac:picMkLst>
        </pc:picChg>
        <pc:picChg chg="ord">
          <ac:chgData name="#CHONG TIAN EN#" userId="57a2aa2f-d61e-489c-ae98-aad6017c18db" providerId="ADAL" clId="{A334E110-FAB2-4F82-8F8C-F4BECC31DBA2}" dt="2020-05-01T10:07:49.964" v="1423" actId="167"/>
          <ac:picMkLst>
            <pc:docMk/>
            <pc:sldMk cId="3997712908" sldId="297"/>
            <ac:picMk id="24" creationId="{C3E187D1-412E-4162-A3AF-79062143E15E}"/>
          </ac:picMkLst>
        </pc:picChg>
      </pc:sldChg>
      <pc:sldChg chg="modSp">
        <pc:chgData name="#CHONG TIAN EN#" userId="57a2aa2f-d61e-489c-ae98-aad6017c18db" providerId="ADAL" clId="{A334E110-FAB2-4F82-8F8C-F4BECC31DBA2}" dt="2020-05-01T10:07:55.379" v="1424" actId="167"/>
        <pc:sldMkLst>
          <pc:docMk/>
          <pc:sldMk cId="2481052239" sldId="298"/>
        </pc:sldMkLst>
        <pc:picChg chg="ord">
          <ac:chgData name="#CHONG TIAN EN#" userId="57a2aa2f-d61e-489c-ae98-aad6017c18db" providerId="ADAL" clId="{A334E110-FAB2-4F82-8F8C-F4BECC31DBA2}" dt="2020-05-01T10:07:55.379" v="1424" actId="167"/>
          <ac:picMkLst>
            <pc:docMk/>
            <pc:sldMk cId="2481052239" sldId="298"/>
            <ac:picMk id="24" creationId="{C3E187D1-412E-4162-A3AF-79062143E15E}"/>
          </ac:picMkLst>
        </pc:picChg>
      </pc:sldChg>
      <pc:sldChg chg="modSp">
        <pc:chgData name="#CHONG TIAN EN#" userId="57a2aa2f-d61e-489c-ae98-aad6017c18db" providerId="ADAL" clId="{A334E110-FAB2-4F82-8F8C-F4BECC31DBA2}" dt="2020-05-01T05:47:25.269" v="865" actId="20577"/>
        <pc:sldMkLst>
          <pc:docMk/>
          <pc:sldMk cId="4156221938" sldId="299"/>
        </pc:sldMkLst>
        <pc:spChg chg="mod">
          <ac:chgData name="#CHONG TIAN EN#" userId="57a2aa2f-d61e-489c-ae98-aad6017c18db" providerId="ADAL" clId="{A334E110-FAB2-4F82-8F8C-F4BECC31DBA2}" dt="2020-05-01T05:47:25.269" v="865" actId="20577"/>
          <ac:spMkLst>
            <pc:docMk/>
            <pc:sldMk cId="4156221938" sldId="299"/>
            <ac:spMk id="16" creationId="{81DE2D32-E3F0-410E-9FCE-8EDBD6E73187}"/>
          </ac:spMkLst>
        </pc:spChg>
      </pc:sldChg>
      <pc:sldChg chg="modSp">
        <pc:chgData name="#CHONG TIAN EN#" userId="57a2aa2f-d61e-489c-ae98-aad6017c18db" providerId="ADAL" clId="{A334E110-FAB2-4F82-8F8C-F4BECC31DBA2}" dt="2020-05-01T10:07:34.325" v="1421" actId="167"/>
        <pc:sldMkLst>
          <pc:docMk/>
          <pc:sldMk cId="3084779672" sldId="301"/>
        </pc:sldMkLst>
        <pc:picChg chg="ord">
          <ac:chgData name="#CHONG TIAN EN#" userId="57a2aa2f-d61e-489c-ae98-aad6017c18db" providerId="ADAL" clId="{A334E110-FAB2-4F82-8F8C-F4BECC31DBA2}" dt="2020-05-01T10:07:34.325" v="1421" actId="167"/>
          <ac:picMkLst>
            <pc:docMk/>
            <pc:sldMk cId="3084779672" sldId="301"/>
            <ac:picMk id="7" creationId="{09F5795A-B439-494F-A6A5-9367F2E89864}"/>
          </ac:picMkLst>
        </pc:picChg>
      </pc:sldChg>
      <pc:sldChg chg="addSp delSp modSp">
        <pc:chgData name="#CHONG TIAN EN#" userId="57a2aa2f-d61e-489c-ae98-aad6017c18db" providerId="ADAL" clId="{A334E110-FAB2-4F82-8F8C-F4BECC31DBA2}" dt="2020-05-01T06:06:11.224" v="993" actId="14100"/>
        <pc:sldMkLst>
          <pc:docMk/>
          <pc:sldMk cId="3169135240" sldId="302"/>
        </pc:sldMkLst>
        <pc:spChg chg="add mod">
          <ac:chgData name="#CHONG TIAN EN#" userId="57a2aa2f-d61e-489c-ae98-aad6017c18db" providerId="ADAL" clId="{A334E110-FAB2-4F82-8F8C-F4BECC31DBA2}" dt="2020-05-01T06:06:11.224" v="993" actId="14100"/>
          <ac:spMkLst>
            <pc:docMk/>
            <pc:sldMk cId="3169135240" sldId="302"/>
            <ac:spMk id="4" creationId="{C1A9E382-58B5-4BDA-8FE4-F9A902EBC27B}"/>
          </ac:spMkLst>
        </pc:spChg>
        <pc:spChg chg="del">
          <ac:chgData name="#CHONG TIAN EN#" userId="57a2aa2f-d61e-489c-ae98-aad6017c18db" providerId="ADAL" clId="{A334E110-FAB2-4F82-8F8C-F4BECC31DBA2}" dt="2020-04-30T13:57:50.280" v="39" actId="478"/>
          <ac:spMkLst>
            <pc:docMk/>
            <pc:sldMk cId="3169135240" sldId="302"/>
            <ac:spMk id="12" creationId="{3622A18B-4C21-4C81-8A0E-31725D33BF7D}"/>
          </ac:spMkLst>
        </pc:spChg>
        <pc:graphicFrameChg chg="del">
          <ac:chgData name="#CHONG TIAN EN#" userId="57a2aa2f-d61e-489c-ae98-aad6017c18db" providerId="ADAL" clId="{A334E110-FAB2-4F82-8F8C-F4BECC31DBA2}" dt="2020-04-30T13:57:47.602" v="38" actId="478"/>
          <ac:graphicFrameMkLst>
            <pc:docMk/>
            <pc:sldMk cId="3169135240" sldId="302"/>
            <ac:graphicFrameMk id="2" creationId="{903F8F62-08C6-4A85-B4FC-E52371287611}"/>
          </ac:graphicFrameMkLst>
        </pc:graphicFrameChg>
        <pc:graphicFrameChg chg="add mod modGraphic">
          <ac:chgData name="#CHONG TIAN EN#" userId="57a2aa2f-d61e-489c-ae98-aad6017c18db" providerId="ADAL" clId="{A334E110-FAB2-4F82-8F8C-F4BECC31DBA2}" dt="2020-04-30T14:32:11.885" v="87" actId="122"/>
          <ac:graphicFrameMkLst>
            <pc:docMk/>
            <pc:sldMk cId="3169135240" sldId="302"/>
            <ac:graphicFrameMk id="3" creationId="{E956D4D7-536E-4B1C-809F-962304C4836E}"/>
          </ac:graphicFrameMkLst>
        </pc:graphicFrameChg>
      </pc:sldChg>
      <pc:sldChg chg="addSp delSp modSp modAnim">
        <pc:chgData name="#CHONG TIAN EN#" userId="57a2aa2f-d61e-489c-ae98-aad6017c18db" providerId="ADAL" clId="{A334E110-FAB2-4F82-8F8C-F4BECC31DBA2}" dt="2020-05-01T05:59:23.629" v="911"/>
        <pc:sldMkLst>
          <pc:docMk/>
          <pc:sldMk cId="629966909" sldId="303"/>
        </pc:sldMkLst>
        <pc:spChg chg="add mod">
          <ac:chgData name="#CHONG TIAN EN#" userId="57a2aa2f-d61e-489c-ae98-aad6017c18db" providerId="ADAL" clId="{A334E110-FAB2-4F82-8F8C-F4BECC31DBA2}" dt="2020-05-01T05:58:27.159" v="909" actId="208"/>
          <ac:spMkLst>
            <pc:docMk/>
            <pc:sldMk cId="629966909" sldId="303"/>
            <ac:spMk id="3" creationId="{8E8DB5DF-39B9-4333-876F-0FE0F17A2E3E}"/>
          </ac:spMkLst>
        </pc:spChg>
        <pc:spChg chg="add del mod">
          <ac:chgData name="#CHONG TIAN EN#" userId="57a2aa2f-d61e-489c-ae98-aad6017c18db" providerId="ADAL" clId="{A334E110-FAB2-4F82-8F8C-F4BECC31DBA2}" dt="2020-05-01T05:58:14.572" v="908" actId="11529"/>
          <ac:spMkLst>
            <pc:docMk/>
            <pc:sldMk cId="629966909" sldId="303"/>
            <ac:spMk id="4" creationId="{7D80D668-A8AF-43C4-95A4-705FB96C95D8}"/>
          </ac:spMkLst>
        </pc:spChg>
      </pc:sldChg>
      <pc:sldChg chg="addSp delSp modSp">
        <pc:chgData name="#CHONG TIAN EN#" userId="57a2aa2f-d61e-489c-ae98-aad6017c18db" providerId="ADAL" clId="{A334E110-FAB2-4F82-8F8C-F4BECC31DBA2}" dt="2020-05-01T06:06:50.910" v="1000" actId="20577"/>
        <pc:sldMkLst>
          <pc:docMk/>
          <pc:sldMk cId="1960705441" sldId="304"/>
        </pc:sldMkLst>
        <pc:spChg chg="add mod">
          <ac:chgData name="#CHONG TIAN EN#" userId="57a2aa2f-d61e-489c-ae98-aad6017c18db" providerId="ADAL" clId="{A334E110-FAB2-4F82-8F8C-F4BECC31DBA2}" dt="2020-05-01T06:06:50.910" v="1000" actId="20577"/>
          <ac:spMkLst>
            <pc:docMk/>
            <pc:sldMk cId="1960705441" sldId="304"/>
            <ac:spMk id="15" creationId="{C058914F-CFE8-42CC-B3FA-B7DB22FF9A24}"/>
          </ac:spMkLst>
        </pc:spChg>
        <pc:graphicFrameChg chg="add del">
          <ac:chgData name="#CHONG TIAN EN#" userId="57a2aa2f-d61e-489c-ae98-aad6017c18db" providerId="ADAL" clId="{A334E110-FAB2-4F82-8F8C-F4BECC31DBA2}" dt="2020-04-30T13:53:00.922" v="15"/>
          <ac:graphicFrameMkLst>
            <pc:docMk/>
            <pc:sldMk cId="1960705441" sldId="304"/>
            <ac:graphicFrameMk id="2" creationId="{11BD4999-863D-4622-970C-8876969DE2CD}"/>
          </ac:graphicFrameMkLst>
        </pc:graphicFrameChg>
        <pc:graphicFrameChg chg="add del">
          <ac:chgData name="#CHONG TIAN EN#" userId="57a2aa2f-d61e-489c-ae98-aad6017c18db" providerId="ADAL" clId="{A334E110-FAB2-4F82-8F8C-F4BECC31DBA2}" dt="2020-04-30T13:53:32.502" v="17"/>
          <ac:graphicFrameMkLst>
            <pc:docMk/>
            <pc:sldMk cId="1960705441" sldId="304"/>
            <ac:graphicFrameMk id="3" creationId="{35DA209E-D4EA-43B7-98FB-D7C59799BDEE}"/>
          </ac:graphicFrameMkLst>
        </pc:graphicFrameChg>
        <pc:graphicFrameChg chg="del">
          <ac:chgData name="#CHONG TIAN EN#" userId="57a2aa2f-d61e-489c-ae98-aad6017c18db" providerId="ADAL" clId="{A334E110-FAB2-4F82-8F8C-F4BECC31DBA2}" dt="2020-04-30T13:52:53.563" v="13" actId="478"/>
          <ac:graphicFrameMkLst>
            <pc:docMk/>
            <pc:sldMk cId="1960705441" sldId="304"/>
            <ac:graphicFrameMk id="4" creationId="{EEABAE7F-241E-40D4-B330-CB26BCD161F4}"/>
          </ac:graphicFrameMkLst>
        </pc:graphicFrameChg>
        <pc:graphicFrameChg chg="add del mod modGraphic">
          <ac:chgData name="#CHONG TIAN EN#" userId="57a2aa2f-d61e-489c-ae98-aad6017c18db" providerId="ADAL" clId="{A334E110-FAB2-4F82-8F8C-F4BECC31DBA2}" dt="2020-04-30T13:54:16.709" v="27"/>
          <ac:graphicFrameMkLst>
            <pc:docMk/>
            <pc:sldMk cId="1960705441" sldId="304"/>
            <ac:graphicFrameMk id="5" creationId="{E00B2756-4566-4D7C-8A39-762FE0033DC3}"/>
          </ac:graphicFrameMkLst>
        </pc:graphicFrameChg>
        <pc:graphicFrameChg chg="add del modGraphic">
          <ac:chgData name="#CHONG TIAN EN#" userId="57a2aa2f-d61e-489c-ae98-aad6017c18db" providerId="ADAL" clId="{A334E110-FAB2-4F82-8F8C-F4BECC31DBA2}" dt="2020-04-30T13:54:42.904" v="32" actId="478"/>
          <ac:graphicFrameMkLst>
            <pc:docMk/>
            <pc:sldMk cId="1960705441" sldId="304"/>
            <ac:graphicFrameMk id="6" creationId="{826DAA07-86DA-40E0-BE6A-94820FA2B224}"/>
          </ac:graphicFrameMkLst>
        </pc:graphicFrameChg>
        <pc:graphicFrameChg chg="add mod modGraphic">
          <ac:chgData name="#CHONG TIAN EN#" userId="57a2aa2f-d61e-489c-ae98-aad6017c18db" providerId="ADAL" clId="{A334E110-FAB2-4F82-8F8C-F4BECC31DBA2}" dt="2020-04-30T14:32:04.470" v="86" actId="122"/>
          <ac:graphicFrameMkLst>
            <pc:docMk/>
            <pc:sldMk cId="1960705441" sldId="304"/>
            <ac:graphicFrameMk id="7" creationId="{7B79E65D-A62A-4F3B-8E7F-63B5DBD1A54E}"/>
          </ac:graphicFrameMkLst>
        </pc:graphicFrameChg>
      </pc:sldChg>
      <pc:sldChg chg="modNotesTx">
        <pc:chgData name="#CHONG TIAN EN#" userId="57a2aa2f-d61e-489c-ae98-aad6017c18db" providerId="ADAL" clId="{A334E110-FAB2-4F82-8F8C-F4BECC31DBA2}" dt="2020-05-01T06:11:47.449" v="1003" actId="20577"/>
        <pc:sldMkLst>
          <pc:docMk/>
          <pc:sldMk cId="3328908086" sldId="305"/>
        </pc:sldMkLst>
      </pc:sldChg>
      <pc:sldChg chg="add del">
        <pc:chgData name="#CHONG TIAN EN#" userId="57a2aa2f-d61e-489c-ae98-aad6017c18db" providerId="ADAL" clId="{A334E110-FAB2-4F82-8F8C-F4BECC31DBA2}" dt="2020-05-01T06:30:37.610" v="1006" actId="2696"/>
        <pc:sldMkLst>
          <pc:docMk/>
          <pc:sldMk cId="2857786123" sldId="306"/>
        </pc:sldMkLst>
      </pc:sldChg>
      <pc:sldChg chg="modSp add">
        <pc:chgData name="#CHONG TIAN EN#" userId="57a2aa2f-d61e-489c-ae98-aad6017c18db" providerId="ADAL" clId="{A334E110-FAB2-4F82-8F8C-F4BECC31DBA2}" dt="2020-05-01T06:33:18.297" v="1337" actId="20577"/>
        <pc:sldMkLst>
          <pc:docMk/>
          <pc:sldMk cId="3434746610" sldId="307"/>
        </pc:sldMkLst>
        <pc:spChg chg="mod">
          <ac:chgData name="#CHONG TIAN EN#" userId="57a2aa2f-d61e-489c-ae98-aad6017c18db" providerId="ADAL" clId="{A334E110-FAB2-4F82-8F8C-F4BECC31DBA2}" dt="2020-05-01T06:33:18.297" v="1337" actId="20577"/>
          <ac:spMkLst>
            <pc:docMk/>
            <pc:sldMk cId="3434746610" sldId="307"/>
            <ac:spMk id="8" creationId="{04C4171E-481F-4DCB-8756-B2F359EAEA1B}"/>
          </ac:spMkLst>
        </pc:spChg>
        <pc:spChg chg="mod">
          <ac:chgData name="#CHONG TIAN EN#" userId="57a2aa2f-d61e-489c-ae98-aad6017c18db" providerId="ADAL" clId="{A334E110-FAB2-4F82-8F8C-F4BECC31DBA2}" dt="2020-05-01T06:30:42.462" v="1016" actId="20577"/>
          <ac:spMkLst>
            <pc:docMk/>
            <pc:sldMk cId="3434746610" sldId="307"/>
            <ac:spMk id="29" creationId="{0430FA73-1474-4687-9417-73D1E2C11D5E}"/>
          </ac:spMkLst>
        </pc:spChg>
      </pc:sldChg>
      <pc:sldChg chg="modSp add">
        <pc:chgData name="#CHONG TIAN EN#" userId="57a2aa2f-d61e-489c-ae98-aad6017c18db" providerId="ADAL" clId="{A334E110-FAB2-4F82-8F8C-F4BECC31DBA2}" dt="2020-05-01T08:38:48.335" v="1388" actId="20577"/>
        <pc:sldMkLst>
          <pc:docMk/>
          <pc:sldMk cId="186379170" sldId="308"/>
        </pc:sldMkLst>
        <pc:spChg chg="mod">
          <ac:chgData name="#CHONG TIAN EN#" userId="57a2aa2f-d61e-489c-ae98-aad6017c18db" providerId="ADAL" clId="{A334E110-FAB2-4F82-8F8C-F4BECC31DBA2}" dt="2020-05-01T08:38:48.335" v="1388" actId="20577"/>
          <ac:spMkLst>
            <pc:docMk/>
            <pc:sldMk cId="186379170" sldId="308"/>
            <ac:spMk id="8" creationId="{04C4171E-481F-4DCB-8756-B2F359EAEA1B}"/>
          </ac:spMkLst>
        </pc:spChg>
        <pc:spChg chg="mod">
          <ac:chgData name="#CHONG TIAN EN#" userId="57a2aa2f-d61e-489c-ae98-aad6017c18db" providerId="ADAL" clId="{A334E110-FAB2-4F82-8F8C-F4BECC31DBA2}" dt="2020-05-01T08:38:44.210" v="1387" actId="20577"/>
          <ac:spMkLst>
            <pc:docMk/>
            <pc:sldMk cId="186379170" sldId="308"/>
            <ac:spMk id="29" creationId="{0430FA73-1474-4687-9417-73D1E2C11D5E}"/>
          </ac:spMkLst>
        </pc:spChg>
      </pc:sldChg>
      <pc:sldChg chg="modSp add">
        <pc:chgData name="#CHONG TIAN EN#" userId="57a2aa2f-d61e-489c-ae98-aad6017c18db" providerId="ADAL" clId="{A334E110-FAB2-4F82-8F8C-F4BECC31DBA2}" dt="2020-05-01T10:01:19.707" v="1407" actId="1076"/>
        <pc:sldMkLst>
          <pc:docMk/>
          <pc:sldMk cId="3431905175" sldId="309"/>
        </pc:sldMkLst>
        <pc:spChg chg="mod">
          <ac:chgData name="#CHONG TIAN EN#" userId="57a2aa2f-d61e-489c-ae98-aad6017c18db" providerId="ADAL" clId="{A334E110-FAB2-4F82-8F8C-F4BECC31DBA2}" dt="2020-05-01T10:01:19.707" v="1407" actId="1076"/>
          <ac:spMkLst>
            <pc:docMk/>
            <pc:sldMk cId="3431905175" sldId="309"/>
            <ac:spMk id="8" creationId="{04C4171E-481F-4DCB-8756-B2F359EAEA1B}"/>
          </ac:spMkLst>
        </pc:spChg>
        <pc:spChg chg="mod">
          <ac:chgData name="#CHONG TIAN EN#" userId="57a2aa2f-d61e-489c-ae98-aad6017c18db" providerId="ADAL" clId="{A334E110-FAB2-4F82-8F8C-F4BECC31DBA2}" dt="2020-05-01T10:00:20.687" v="1390" actId="20577"/>
          <ac:spMkLst>
            <pc:docMk/>
            <pc:sldMk cId="3431905175" sldId="309"/>
            <ac:spMk id="29" creationId="{0430FA73-1474-4687-9417-73D1E2C11D5E}"/>
          </ac:spMkLst>
        </pc:spChg>
      </pc:sldChg>
      <pc:sldMasterChg chg="modSldLayout">
        <pc:chgData name="#CHONG TIAN EN#" userId="57a2aa2f-d61e-489c-ae98-aad6017c18db" providerId="ADAL" clId="{A334E110-FAB2-4F82-8F8C-F4BECC31DBA2}" dt="2020-05-01T10:11:09.875" v="1433" actId="1076"/>
        <pc:sldMasterMkLst>
          <pc:docMk/>
          <pc:sldMasterMk cId="3651439546" sldId="2147483648"/>
        </pc:sldMasterMkLst>
        <pc:sldLayoutChg chg="modSp">
          <pc:chgData name="#CHONG TIAN EN#" userId="57a2aa2f-d61e-489c-ae98-aad6017c18db" providerId="ADAL" clId="{A334E110-FAB2-4F82-8F8C-F4BECC31DBA2}" dt="2020-05-01T10:11:04.375" v="1432" actId="1076"/>
          <pc:sldLayoutMkLst>
            <pc:docMk/>
            <pc:sldMasterMk cId="3651439546" sldId="2147483648"/>
            <pc:sldLayoutMk cId="398434889" sldId="2147483649"/>
          </pc:sldLayoutMkLst>
          <pc:spChg chg="mod">
            <ac:chgData name="#CHONG TIAN EN#" userId="57a2aa2f-d61e-489c-ae98-aad6017c18db" providerId="ADAL" clId="{A334E110-FAB2-4F82-8F8C-F4BECC31DBA2}" dt="2020-05-01T10:11:04.375" v="1432" actId="1076"/>
            <ac:spMkLst>
              <pc:docMk/>
              <pc:sldMasterMk cId="3651439546" sldId="2147483648"/>
              <pc:sldLayoutMk cId="398434889" sldId="2147483649"/>
              <ac:spMk id="6" creationId="{7C09A4EF-CA3D-4F5E-8217-1FBB7E282355}"/>
            </ac:spMkLst>
          </pc:spChg>
        </pc:sldLayoutChg>
        <pc:sldLayoutChg chg="modSp">
          <pc:chgData name="#CHONG TIAN EN#" userId="57a2aa2f-d61e-489c-ae98-aad6017c18db" providerId="ADAL" clId="{A334E110-FAB2-4F82-8F8C-F4BECC31DBA2}" dt="2020-05-01T10:11:09.875" v="1433" actId="1076"/>
          <pc:sldLayoutMkLst>
            <pc:docMk/>
            <pc:sldMasterMk cId="3651439546" sldId="2147483648"/>
            <pc:sldLayoutMk cId="336060429" sldId="2147483650"/>
          </pc:sldLayoutMkLst>
          <pc:spChg chg="mod">
            <ac:chgData name="#CHONG TIAN EN#" userId="57a2aa2f-d61e-489c-ae98-aad6017c18db" providerId="ADAL" clId="{A334E110-FAB2-4F82-8F8C-F4BECC31DBA2}" dt="2020-05-01T10:05:33.804" v="1411" actId="1076"/>
            <ac:spMkLst>
              <pc:docMk/>
              <pc:sldMasterMk cId="3651439546" sldId="2147483648"/>
              <pc:sldLayoutMk cId="336060429" sldId="2147483650"/>
              <ac:spMk id="3" creationId="{A111F3F5-149C-484F-AB82-3B712FC2958E}"/>
            </ac:spMkLst>
          </pc:spChg>
          <pc:spChg chg="mod ord">
            <ac:chgData name="#CHONG TIAN EN#" userId="57a2aa2f-d61e-489c-ae98-aad6017c18db" providerId="ADAL" clId="{A334E110-FAB2-4F82-8F8C-F4BECC31DBA2}" dt="2020-05-01T10:11:09.875" v="1433" actId="1076"/>
            <ac:spMkLst>
              <pc:docMk/>
              <pc:sldMasterMk cId="3651439546" sldId="2147483648"/>
              <pc:sldLayoutMk cId="336060429" sldId="2147483650"/>
              <ac:spMk id="6" creationId="{11B99693-EE33-4B99-941E-1C30B17991EE}"/>
            </ac:spMkLst>
          </pc:spChg>
        </pc:sldLayoutChg>
      </pc:sldMasterChg>
    </pc:docChg>
  </pc:docChgLst>
  <pc:docChgLst>
    <pc:chgData name="#CHONG TIAN EN#" userId="57a2aa2f-d61e-489c-ae98-aad6017c18db" providerId="ADAL" clId="{91005428-E484-4508-A46C-3F32B8BBB0F3}"/>
    <pc:docChg chg="undo redo custSel addSld delSld modSld sldOrd modSection">
      <pc:chgData name="#CHONG TIAN EN#" userId="57a2aa2f-d61e-489c-ae98-aad6017c18db" providerId="ADAL" clId="{91005428-E484-4508-A46C-3F32B8BBB0F3}" dt="2020-01-31T06:56:32.429" v="3517"/>
      <pc:docMkLst>
        <pc:docMk/>
      </pc:docMkLst>
      <pc:sldChg chg="delSp modSp">
        <pc:chgData name="#CHONG TIAN EN#" userId="57a2aa2f-d61e-489c-ae98-aad6017c18db" providerId="ADAL" clId="{91005428-E484-4508-A46C-3F32B8BBB0F3}" dt="2020-01-31T06:55:55.615" v="3511"/>
        <pc:sldMkLst>
          <pc:docMk/>
          <pc:sldMk cId="3814672646" sldId="256"/>
        </pc:sldMkLst>
        <pc:spChg chg="del">
          <ac:chgData name="#CHONG TIAN EN#" userId="57a2aa2f-d61e-489c-ae98-aad6017c18db" providerId="ADAL" clId="{91005428-E484-4508-A46C-3F32B8BBB0F3}" dt="2020-01-31T06:52:08.649" v="3507"/>
          <ac:spMkLst>
            <pc:docMk/>
            <pc:sldMk cId="3814672646" sldId="256"/>
            <ac:spMk id="2" creationId="{55880D3E-E0A4-4F6A-86DA-01535110341E}"/>
          </ac:spMkLst>
        </pc:spChg>
        <pc:spChg chg="del">
          <ac:chgData name="#CHONG TIAN EN#" userId="57a2aa2f-d61e-489c-ae98-aad6017c18db" providerId="ADAL" clId="{91005428-E484-4508-A46C-3F32B8BBB0F3}" dt="2020-01-31T06:53:38.374" v="3510"/>
          <ac:spMkLst>
            <pc:docMk/>
            <pc:sldMk cId="3814672646" sldId="256"/>
            <ac:spMk id="3" creationId="{7FEF520A-4532-4016-8C20-10890A9BABC7}"/>
          </ac:spMkLst>
        </pc:spChg>
        <pc:spChg chg="del">
          <ac:chgData name="#CHONG TIAN EN#" userId="57a2aa2f-d61e-489c-ae98-aad6017c18db" providerId="ADAL" clId="{91005428-E484-4508-A46C-3F32B8BBB0F3}" dt="2020-01-31T06:55:55.615" v="3511"/>
          <ac:spMkLst>
            <pc:docMk/>
            <pc:sldMk cId="3814672646" sldId="256"/>
            <ac:spMk id="6" creationId="{38E3543F-39E2-490F-8FC4-3F2750A44117}"/>
          </ac:spMkLst>
        </pc:spChg>
        <pc:spChg chg="mod">
          <ac:chgData name="#CHONG TIAN EN#" userId="57a2aa2f-d61e-489c-ae98-aad6017c18db" providerId="ADAL" clId="{91005428-E484-4508-A46C-3F32B8BBB0F3}" dt="2020-01-31T06:29:20.468" v="3169" actId="1076"/>
          <ac:spMkLst>
            <pc:docMk/>
            <pc:sldMk cId="3814672646" sldId="256"/>
            <ac:spMk id="7" creationId="{35D4504A-123D-45C6-80E0-8FD306C5D012}"/>
          </ac:spMkLst>
        </pc:spChg>
        <pc:spChg chg="mod">
          <ac:chgData name="#CHONG TIAN EN#" userId="57a2aa2f-d61e-489c-ae98-aad6017c18db" providerId="ADAL" clId="{91005428-E484-4508-A46C-3F32B8BBB0F3}" dt="2020-01-31T06:29:27.276" v="3171" actId="14100"/>
          <ac:spMkLst>
            <pc:docMk/>
            <pc:sldMk cId="3814672646" sldId="256"/>
            <ac:spMk id="14" creationId="{EBF9BD8B-5B60-4AC8-9173-7D2101DD6711}"/>
          </ac:spMkLst>
        </pc:spChg>
        <pc:spChg chg="mod">
          <ac:chgData name="#CHONG TIAN EN#" userId="57a2aa2f-d61e-489c-ae98-aad6017c18db" providerId="ADAL" clId="{91005428-E484-4508-A46C-3F32B8BBB0F3}" dt="2020-01-31T06:29:53.904" v="3182" actId="1076"/>
          <ac:spMkLst>
            <pc:docMk/>
            <pc:sldMk cId="3814672646" sldId="256"/>
            <ac:spMk id="20" creationId="{CC30D1BC-678E-4DB6-AE46-469735D0F814}"/>
          </ac:spMkLst>
        </pc:spChg>
        <pc:spChg chg="mod">
          <ac:chgData name="#CHONG TIAN EN#" userId="57a2aa2f-d61e-489c-ae98-aad6017c18db" providerId="ADAL" clId="{91005428-E484-4508-A46C-3F32B8BBB0F3}" dt="2020-01-31T06:29:53.904" v="3182" actId="1076"/>
          <ac:spMkLst>
            <pc:docMk/>
            <pc:sldMk cId="3814672646" sldId="256"/>
            <ac:spMk id="21" creationId="{2DA8DF73-2EB1-4826-BA33-5D2DD39CCADC}"/>
          </ac:spMkLst>
        </pc:spChg>
        <pc:spChg chg="mod">
          <ac:chgData name="#CHONG TIAN EN#" userId="57a2aa2f-d61e-489c-ae98-aad6017c18db" providerId="ADAL" clId="{91005428-E484-4508-A46C-3F32B8BBB0F3}" dt="2020-01-31T06:29:53.904" v="3182" actId="1076"/>
          <ac:spMkLst>
            <pc:docMk/>
            <pc:sldMk cId="3814672646" sldId="256"/>
            <ac:spMk id="22" creationId="{92AAAA40-93F6-4E2B-90F5-09173B472AEF}"/>
          </ac:spMkLst>
        </pc:spChg>
      </pc:sldChg>
      <pc:sldChg chg="delSp modSp">
        <pc:chgData name="#CHONG TIAN EN#" userId="57a2aa2f-d61e-489c-ae98-aad6017c18db" providerId="ADAL" clId="{91005428-E484-4508-A46C-3F32B8BBB0F3}" dt="2020-01-31T06:55:55.615" v="3511"/>
        <pc:sldMkLst>
          <pc:docMk/>
          <pc:sldMk cId="3786568655" sldId="257"/>
        </pc:sldMkLst>
        <pc:spChg chg="del">
          <ac:chgData name="#CHONG TIAN EN#" userId="57a2aa2f-d61e-489c-ae98-aad6017c18db" providerId="ADAL" clId="{91005428-E484-4508-A46C-3F32B8BBB0F3}" dt="2020-01-31T06:52:08.649" v="3507"/>
          <ac:spMkLst>
            <pc:docMk/>
            <pc:sldMk cId="3786568655" sldId="257"/>
            <ac:spMk id="2" creationId="{48F28976-E948-4A81-AA68-057BAF836846}"/>
          </ac:spMkLst>
        </pc:spChg>
        <pc:spChg chg="del mod">
          <ac:chgData name="#CHONG TIAN EN#" userId="57a2aa2f-d61e-489c-ae98-aad6017c18db" providerId="ADAL" clId="{91005428-E484-4508-A46C-3F32B8BBB0F3}" dt="2020-01-31T06:53:38.374" v="3510"/>
          <ac:spMkLst>
            <pc:docMk/>
            <pc:sldMk cId="3786568655" sldId="257"/>
            <ac:spMk id="3" creationId="{D24F034E-6907-47B5-9F5C-D1D88AF220EF}"/>
          </ac:spMkLst>
        </pc:spChg>
        <pc:spChg chg="del">
          <ac:chgData name="#CHONG TIAN EN#" userId="57a2aa2f-d61e-489c-ae98-aad6017c18db" providerId="ADAL" clId="{91005428-E484-4508-A46C-3F32B8BBB0F3}" dt="2020-01-31T06:55:55.615" v="3511"/>
          <ac:spMkLst>
            <pc:docMk/>
            <pc:sldMk cId="3786568655" sldId="257"/>
            <ac:spMk id="4" creationId="{1F32D426-008A-4964-999A-186F175E47F6}"/>
          </ac:spMkLst>
        </pc:spChg>
      </pc:sldChg>
      <pc:sldChg chg="delSp">
        <pc:chgData name="#CHONG TIAN EN#" userId="57a2aa2f-d61e-489c-ae98-aad6017c18db" providerId="ADAL" clId="{91005428-E484-4508-A46C-3F32B8BBB0F3}" dt="2020-01-31T06:55:55.615" v="3511"/>
        <pc:sldMkLst>
          <pc:docMk/>
          <pc:sldMk cId="313511978" sldId="258"/>
        </pc:sldMkLst>
        <pc:spChg chg="del">
          <ac:chgData name="#CHONG TIAN EN#" userId="57a2aa2f-d61e-489c-ae98-aad6017c18db" providerId="ADAL" clId="{91005428-E484-4508-A46C-3F32B8BBB0F3}" dt="2020-01-31T06:52:08.649" v="3507"/>
          <ac:spMkLst>
            <pc:docMk/>
            <pc:sldMk cId="313511978" sldId="258"/>
            <ac:spMk id="2" creationId="{96D1C8B6-D07D-4379-938F-0C0D22466F23}"/>
          </ac:spMkLst>
        </pc:spChg>
        <pc:spChg chg="del">
          <ac:chgData name="#CHONG TIAN EN#" userId="57a2aa2f-d61e-489c-ae98-aad6017c18db" providerId="ADAL" clId="{91005428-E484-4508-A46C-3F32B8BBB0F3}" dt="2020-01-31T06:53:38.374" v="3510"/>
          <ac:spMkLst>
            <pc:docMk/>
            <pc:sldMk cId="313511978" sldId="258"/>
            <ac:spMk id="3" creationId="{A45B0198-D098-4FD4-89CB-183996171FD0}"/>
          </ac:spMkLst>
        </pc:spChg>
        <pc:spChg chg="del">
          <ac:chgData name="#CHONG TIAN EN#" userId="57a2aa2f-d61e-489c-ae98-aad6017c18db" providerId="ADAL" clId="{91005428-E484-4508-A46C-3F32B8BBB0F3}" dt="2020-01-31T06:55:55.615" v="3511"/>
          <ac:spMkLst>
            <pc:docMk/>
            <pc:sldMk cId="313511978" sldId="258"/>
            <ac:spMk id="4" creationId="{2483C52E-1339-4168-89D5-1A41F8EE0B24}"/>
          </ac:spMkLst>
        </pc:spChg>
      </pc:sldChg>
      <pc:sldChg chg="delSp">
        <pc:chgData name="#CHONG TIAN EN#" userId="57a2aa2f-d61e-489c-ae98-aad6017c18db" providerId="ADAL" clId="{91005428-E484-4508-A46C-3F32B8BBB0F3}" dt="2020-01-31T06:55:55.615" v="3511"/>
        <pc:sldMkLst>
          <pc:docMk/>
          <pc:sldMk cId="3402989192" sldId="259"/>
        </pc:sldMkLst>
        <pc:spChg chg="del">
          <ac:chgData name="#CHONG TIAN EN#" userId="57a2aa2f-d61e-489c-ae98-aad6017c18db" providerId="ADAL" clId="{91005428-E484-4508-A46C-3F32B8BBB0F3}" dt="2020-01-31T06:52:08.649" v="3507"/>
          <ac:spMkLst>
            <pc:docMk/>
            <pc:sldMk cId="3402989192" sldId="259"/>
            <ac:spMk id="2" creationId="{7BD6B708-8202-4C6C-A0C3-0821E07FF811}"/>
          </ac:spMkLst>
        </pc:spChg>
        <pc:spChg chg="del">
          <ac:chgData name="#CHONG TIAN EN#" userId="57a2aa2f-d61e-489c-ae98-aad6017c18db" providerId="ADAL" clId="{91005428-E484-4508-A46C-3F32B8BBB0F3}" dt="2020-01-31T06:53:38.374" v="3510"/>
          <ac:spMkLst>
            <pc:docMk/>
            <pc:sldMk cId="3402989192" sldId="259"/>
            <ac:spMk id="3" creationId="{666FCC67-C29F-43F7-9071-5A91F8C0622C}"/>
          </ac:spMkLst>
        </pc:spChg>
        <pc:spChg chg="del">
          <ac:chgData name="#CHONG TIAN EN#" userId="57a2aa2f-d61e-489c-ae98-aad6017c18db" providerId="ADAL" clId="{91005428-E484-4508-A46C-3F32B8BBB0F3}" dt="2020-01-31T06:55:55.615" v="3511"/>
          <ac:spMkLst>
            <pc:docMk/>
            <pc:sldMk cId="3402989192" sldId="259"/>
            <ac:spMk id="4" creationId="{73EEE042-CFF9-42CA-88E2-1E4200DED445}"/>
          </ac:spMkLst>
        </pc:spChg>
      </pc:sldChg>
      <pc:sldChg chg="delSp">
        <pc:chgData name="#CHONG TIAN EN#" userId="57a2aa2f-d61e-489c-ae98-aad6017c18db" providerId="ADAL" clId="{91005428-E484-4508-A46C-3F32B8BBB0F3}" dt="2020-01-31T06:55:55.615" v="3511"/>
        <pc:sldMkLst>
          <pc:docMk/>
          <pc:sldMk cId="1953179501" sldId="260"/>
        </pc:sldMkLst>
        <pc:spChg chg="del">
          <ac:chgData name="#CHONG TIAN EN#" userId="57a2aa2f-d61e-489c-ae98-aad6017c18db" providerId="ADAL" clId="{91005428-E484-4508-A46C-3F32B8BBB0F3}" dt="2020-01-31T06:52:08.649" v="3507"/>
          <ac:spMkLst>
            <pc:docMk/>
            <pc:sldMk cId="1953179501" sldId="260"/>
            <ac:spMk id="2" creationId="{27EB32A5-81FE-4DB1-B0C4-ABE1040C68CB}"/>
          </ac:spMkLst>
        </pc:spChg>
        <pc:spChg chg="del">
          <ac:chgData name="#CHONG TIAN EN#" userId="57a2aa2f-d61e-489c-ae98-aad6017c18db" providerId="ADAL" clId="{91005428-E484-4508-A46C-3F32B8BBB0F3}" dt="2020-01-31T06:53:38.374" v="3510"/>
          <ac:spMkLst>
            <pc:docMk/>
            <pc:sldMk cId="1953179501" sldId="260"/>
            <ac:spMk id="3" creationId="{7735D243-214C-4DB6-BC97-8BD2D99E5A98}"/>
          </ac:spMkLst>
        </pc:spChg>
        <pc:spChg chg="del">
          <ac:chgData name="#CHONG TIAN EN#" userId="57a2aa2f-d61e-489c-ae98-aad6017c18db" providerId="ADAL" clId="{91005428-E484-4508-A46C-3F32B8BBB0F3}" dt="2020-01-31T06:55:55.615" v="3511"/>
          <ac:spMkLst>
            <pc:docMk/>
            <pc:sldMk cId="1953179501" sldId="260"/>
            <ac:spMk id="4" creationId="{0FCE638E-FF95-4EA1-AFA0-A1EDBFA7D92C}"/>
          </ac:spMkLst>
        </pc:spChg>
      </pc:sldChg>
      <pc:sldChg chg="delSp">
        <pc:chgData name="#CHONG TIAN EN#" userId="57a2aa2f-d61e-489c-ae98-aad6017c18db" providerId="ADAL" clId="{91005428-E484-4508-A46C-3F32B8BBB0F3}" dt="2020-01-31T06:55:55.615" v="3511"/>
        <pc:sldMkLst>
          <pc:docMk/>
          <pc:sldMk cId="1774888673" sldId="261"/>
        </pc:sldMkLst>
        <pc:spChg chg="del">
          <ac:chgData name="#CHONG TIAN EN#" userId="57a2aa2f-d61e-489c-ae98-aad6017c18db" providerId="ADAL" clId="{91005428-E484-4508-A46C-3F32B8BBB0F3}" dt="2020-01-31T06:52:08.649" v="3507"/>
          <ac:spMkLst>
            <pc:docMk/>
            <pc:sldMk cId="1774888673" sldId="261"/>
            <ac:spMk id="2" creationId="{527291B0-4F41-41C0-95FA-82F6C6B6D267}"/>
          </ac:spMkLst>
        </pc:spChg>
        <pc:spChg chg="del">
          <ac:chgData name="#CHONG TIAN EN#" userId="57a2aa2f-d61e-489c-ae98-aad6017c18db" providerId="ADAL" clId="{91005428-E484-4508-A46C-3F32B8BBB0F3}" dt="2020-01-31T06:53:38.374" v="3510"/>
          <ac:spMkLst>
            <pc:docMk/>
            <pc:sldMk cId="1774888673" sldId="261"/>
            <ac:spMk id="3" creationId="{AE62725D-92A0-495F-A71A-E25FCFE8108E}"/>
          </ac:spMkLst>
        </pc:spChg>
        <pc:spChg chg="del">
          <ac:chgData name="#CHONG TIAN EN#" userId="57a2aa2f-d61e-489c-ae98-aad6017c18db" providerId="ADAL" clId="{91005428-E484-4508-A46C-3F32B8BBB0F3}" dt="2020-01-31T06:55:55.615" v="3511"/>
          <ac:spMkLst>
            <pc:docMk/>
            <pc:sldMk cId="1774888673" sldId="261"/>
            <ac:spMk id="5" creationId="{F1068EA0-EBED-4167-8FF1-BBC6445E8257}"/>
          </ac:spMkLst>
        </pc:spChg>
      </pc:sldChg>
      <pc:sldChg chg="add del">
        <pc:chgData name="#CHONG TIAN EN#" userId="57a2aa2f-d61e-489c-ae98-aad6017c18db" providerId="ADAL" clId="{91005428-E484-4508-A46C-3F32B8BBB0F3}" dt="2020-01-28T05:17:51.453" v="1" actId="2696"/>
        <pc:sldMkLst>
          <pc:docMk/>
          <pc:sldMk cId="3267025063" sldId="262"/>
        </pc:sldMkLst>
      </pc:sldChg>
      <pc:sldChg chg="addSp delSp modSp add">
        <pc:chgData name="#CHONG TIAN EN#" userId="57a2aa2f-d61e-489c-ae98-aad6017c18db" providerId="ADAL" clId="{91005428-E484-4508-A46C-3F32B8BBB0F3}" dt="2020-01-31T06:55:55.615" v="3511"/>
        <pc:sldMkLst>
          <pc:docMk/>
          <pc:sldMk cId="4136183358" sldId="262"/>
        </pc:sldMkLst>
        <pc:spChg chg="add mod">
          <ac:chgData name="#CHONG TIAN EN#" userId="57a2aa2f-d61e-489c-ae98-aad6017c18db" providerId="ADAL" clId="{91005428-E484-4508-A46C-3F32B8BBB0F3}" dt="2020-01-28T08:16:53.089" v="1861" actId="1076"/>
          <ac:spMkLst>
            <pc:docMk/>
            <pc:sldMk cId="4136183358" sldId="262"/>
            <ac:spMk id="2" creationId="{45C387C2-ABF7-4AD7-8513-407F8B3BA5AE}"/>
          </ac:spMkLst>
        </pc:spChg>
        <pc:spChg chg="del">
          <ac:chgData name="#CHONG TIAN EN#" userId="57a2aa2f-d61e-489c-ae98-aad6017c18db" providerId="ADAL" clId="{91005428-E484-4508-A46C-3F32B8BBB0F3}" dt="2020-01-31T06:52:08.649" v="3507"/>
          <ac:spMkLst>
            <pc:docMk/>
            <pc:sldMk cId="4136183358" sldId="262"/>
            <ac:spMk id="3" creationId="{41D4807F-8DC1-498D-BB62-B77BEC0523F1}"/>
          </ac:spMkLst>
        </pc:spChg>
        <pc:spChg chg="del">
          <ac:chgData name="#CHONG TIAN EN#" userId="57a2aa2f-d61e-489c-ae98-aad6017c18db" providerId="ADAL" clId="{91005428-E484-4508-A46C-3F32B8BBB0F3}" dt="2020-01-28T05:18:04.627" v="8" actId="478"/>
          <ac:spMkLst>
            <pc:docMk/>
            <pc:sldMk cId="4136183358" sldId="262"/>
            <ac:spMk id="4" creationId="{8C8BAA46-B7A5-4F93-834E-02273B89EF22}"/>
          </ac:spMkLst>
        </pc:spChg>
        <pc:spChg chg="del">
          <ac:chgData name="#CHONG TIAN EN#" userId="57a2aa2f-d61e-489c-ae98-aad6017c18db" providerId="ADAL" clId="{91005428-E484-4508-A46C-3F32B8BBB0F3}" dt="2020-01-31T06:53:38.374" v="3510"/>
          <ac:spMkLst>
            <pc:docMk/>
            <pc:sldMk cId="4136183358" sldId="262"/>
            <ac:spMk id="4" creationId="{C2F464A6-1BC9-4197-9FCB-C28B3E146DBD}"/>
          </ac:spMkLst>
        </pc:spChg>
        <pc:spChg chg="del">
          <ac:chgData name="#CHONG TIAN EN#" userId="57a2aa2f-d61e-489c-ae98-aad6017c18db" providerId="ADAL" clId="{91005428-E484-4508-A46C-3F32B8BBB0F3}" dt="2020-01-31T06:55:55.615" v="3511"/>
          <ac:spMkLst>
            <pc:docMk/>
            <pc:sldMk cId="4136183358" sldId="262"/>
            <ac:spMk id="5" creationId="{5F667D71-3F98-41F3-8B54-730B2939E3CF}"/>
          </ac:spMkLst>
        </pc:spChg>
        <pc:spChg chg="add mod">
          <ac:chgData name="#CHONG TIAN EN#" userId="57a2aa2f-d61e-489c-ae98-aad6017c18db" providerId="ADAL" clId="{91005428-E484-4508-A46C-3F32B8BBB0F3}" dt="2020-01-28T05:21:43.992" v="12"/>
          <ac:spMkLst>
            <pc:docMk/>
            <pc:sldMk cId="4136183358" sldId="262"/>
            <ac:spMk id="13" creationId="{24C44E6F-3F88-4AD5-A3B5-C1EE205C22C8}"/>
          </ac:spMkLst>
        </pc:spChg>
        <pc:spChg chg="mod">
          <ac:chgData name="#CHONG TIAN EN#" userId="57a2aa2f-d61e-489c-ae98-aad6017c18db" providerId="ADAL" clId="{91005428-E484-4508-A46C-3F32B8BBB0F3}" dt="2020-01-28T05:17:59.653" v="4"/>
          <ac:spMkLst>
            <pc:docMk/>
            <pc:sldMk cId="4136183358" sldId="262"/>
            <ac:spMk id="29" creationId="{0430FA73-1474-4687-9417-73D1E2C11D5E}"/>
          </ac:spMkLst>
        </pc:spChg>
        <pc:picChg chg="add">
          <ac:chgData name="#CHONG TIAN EN#" userId="57a2aa2f-d61e-489c-ae98-aad6017c18db" providerId="ADAL" clId="{91005428-E484-4508-A46C-3F32B8BBB0F3}" dt="2020-01-28T05:18:56.903" v="9"/>
          <ac:picMkLst>
            <pc:docMk/>
            <pc:sldMk cId="4136183358" sldId="262"/>
            <ac:picMk id="10" creationId="{B3942255-ABEF-4F66-949C-D61BE2A6C5EA}"/>
          </ac:picMkLst>
        </pc:picChg>
        <pc:picChg chg="del">
          <ac:chgData name="#CHONG TIAN EN#" userId="57a2aa2f-d61e-489c-ae98-aad6017c18db" providerId="ADAL" clId="{91005428-E484-4508-A46C-3F32B8BBB0F3}" dt="2020-01-28T05:18:02.942" v="7" actId="478"/>
          <ac:picMkLst>
            <pc:docMk/>
            <pc:sldMk cId="4136183358" sldId="262"/>
            <ac:picMk id="11" creationId="{001A204F-6A03-44C9-92FF-9A180D0EE26F}"/>
          </ac:picMkLst>
        </pc:picChg>
        <pc:picChg chg="del mod">
          <ac:chgData name="#CHONG TIAN EN#" userId="57a2aa2f-d61e-489c-ae98-aad6017c18db" providerId="ADAL" clId="{91005428-E484-4508-A46C-3F32B8BBB0F3}" dt="2020-01-28T05:18:01.573" v="6" actId="478"/>
          <ac:picMkLst>
            <pc:docMk/>
            <pc:sldMk cId="4136183358" sldId="262"/>
            <ac:picMk id="12" creationId="{146576D7-D2BF-45D1-A991-497C9BFC7CC3}"/>
          </ac:picMkLst>
        </pc:picChg>
      </pc:sldChg>
      <pc:sldChg chg="add del">
        <pc:chgData name="#CHONG TIAN EN#" userId="57a2aa2f-d61e-489c-ae98-aad6017c18db" providerId="ADAL" clId="{91005428-E484-4508-A46C-3F32B8BBB0F3}" dt="2020-01-28T05:23:20.884" v="15" actId="2696"/>
        <pc:sldMkLst>
          <pc:docMk/>
          <pc:sldMk cId="178905143" sldId="263"/>
        </pc:sldMkLst>
      </pc:sldChg>
      <pc:sldChg chg="addSp delSp modSp add">
        <pc:chgData name="#CHONG TIAN EN#" userId="57a2aa2f-d61e-489c-ae98-aad6017c18db" providerId="ADAL" clId="{91005428-E484-4508-A46C-3F32B8BBB0F3}" dt="2020-01-31T06:55:55.615" v="3511"/>
        <pc:sldMkLst>
          <pc:docMk/>
          <pc:sldMk cId="931313461" sldId="264"/>
        </pc:sldMkLst>
        <pc:spChg chg="del">
          <ac:chgData name="#CHONG TIAN EN#" userId="57a2aa2f-d61e-489c-ae98-aad6017c18db" providerId="ADAL" clId="{91005428-E484-4508-A46C-3F32B8BBB0F3}" dt="2020-01-31T06:52:08.649" v="3507"/>
          <ac:spMkLst>
            <pc:docMk/>
            <pc:sldMk cId="931313461" sldId="264"/>
            <ac:spMk id="2" creationId="{E98BCA83-353B-4762-A897-D68987F95A30}"/>
          </ac:spMkLst>
        </pc:spChg>
        <pc:spChg chg="del">
          <ac:chgData name="#CHONG TIAN EN#" userId="57a2aa2f-d61e-489c-ae98-aad6017c18db" providerId="ADAL" clId="{91005428-E484-4508-A46C-3F32B8BBB0F3}" dt="2020-01-31T06:53:38.374" v="3510"/>
          <ac:spMkLst>
            <pc:docMk/>
            <pc:sldMk cId="931313461" sldId="264"/>
            <ac:spMk id="3" creationId="{1321B5E7-EB12-4476-85A3-777BEB3E0462}"/>
          </ac:spMkLst>
        </pc:spChg>
        <pc:spChg chg="add del mod">
          <ac:chgData name="#CHONG TIAN EN#" userId="57a2aa2f-d61e-489c-ae98-aad6017c18db" providerId="ADAL" clId="{91005428-E484-4508-A46C-3F32B8BBB0F3}" dt="2020-01-28T05:23:47.453" v="21" actId="478"/>
          <ac:spMkLst>
            <pc:docMk/>
            <pc:sldMk cId="931313461" sldId="264"/>
            <ac:spMk id="3" creationId="{C8A711B8-B252-42DD-81C4-DA32C35A67B4}"/>
          </ac:spMkLst>
        </pc:spChg>
        <pc:spChg chg="del">
          <ac:chgData name="#CHONG TIAN EN#" userId="57a2aa2f-d61e-489c-ae98-aad6017c18db" providerId="ADAL" clId="{91005428-E484-4508-A46C-3F32B8BBB0F3}" dt="2020-01-31T06:55:55.615" v="3511"/>
          <ac:spMkLst>
            <pc:docMk/>
            <pc:sldMk cId="931313461" sldId="264"/>
            <ac:spMk id="4" creationId="{62EC8A5E-9E1E-402B-95C8-BDAF4889B61C}"/>
          </ac:spMkLst>
        </pc:spChg>
        <pc:spChg chg="add">
          <ac:chgData name="#CHONG TIAN EN#" userId="57a2aa2f-d61e-489c-ae98-aad6017c18db" providerId="ADAL" clId="{91005428-E484-4508-A46C-3F32B8BBB0F3}" dt="2020-01-28T05:25:27.052" v="23"/>
          <ac:spMkLst>
            <pc:docMk/>
            <pc:sldMk cId="931313461" sldId="264"/>
            <ac:spMk id="11" creationId="{DE791D44-B51E-4964-A83F-A8C00F1ADC23}"/>
          </ac:spMkLst>
        </pc:spChg>
        <pc:spChg chg="del">
          <ac:chgData name="#CHONG TIAN EN#" userId="57a2aa2f-d61e-489c-ae98-aad6017c18db" providerId="ADAL" clId="{91005428-E484-4508-A46C-3F32B8BBB0F3}" dt="2020-01-28T05:23:49.807" v="22" actId="478"/>
          <ac:spMkLst>
            <pc:docMk/>
            <pc:sldMk cId="931313461" sldId="264"/>
            <ac:spMk id="13" creationId="{24C44E6F-3F88-4AD5-A3B5-C1EE205C22C8}"/>
          </ac:spMkLst>
        </pc:spChg>
        <pc:spChg chg="mod">
          <ac:chgData name="#CHONG TIAN EN#" userId="57a2aa2f-d61e-489c-ae98-aad6017c18db" providerId="ADAL" clId="{91005428-E484-4508-A46C-3F32B8BBB0F3}" dt="2020-01-28T05:23:40.322" v="19" actId="20577"/>
          <ac:spMkLst>
            <pc:docMk/>
            <pc:sldMk cId="931313461" sldId="264"/>
            <ac:spMk id="29" creationId="{0430FA73-1474-4687-9417-73D1E2C11D5E}"/>
          </ac:spMkLst>
        </pc:spChg>
        <pc:picChg chg="del">
          <ac:chgData name="#CHONG TIAN EN#" userId="57a2aa2f-d61e-489c-ae98-aad6017c18db" providerId="ADAL" clId="{91005428-E484-4508-A46C-3F32B8BBB0F3}" dt="2020-01-28T05:23:45.085" v="20" actId="478"/>
          <ac:picMkLst>
            <pc:docMk/>
            <pc:sldMk cId="931313461" sldId="264"/>
            <ac:picMk id="10" creationId="{B3942255-ABEF-4F66-949C-D61BE2A6C5EA}"/>
          </ac:picMkLst>
        </pc:picChg>
      </pc:sldChg>
      <pc:sldChg chg="addSp delSp modSp add">
        <pc:chgData name="#CHONG TIAN EN#" userId="57a2aa2f-d61e-489c-ae98-aad6017c18db" providerId="ADAL" clId="{91005428-E484-4508-A46C-3F32B8BBB0F3}" dt="2020-01-31T06:55:55.615" v="3511"/>
        <pc:sldMkLst>
          <pc:docMk/>
          <pc:sldMk cId="556967205" sldId="265"/>
        </pc:sldMkLst>
        <pc:spChg chg="del">
          <ac:chgData name="#CHONG TIAN EN#" userId="57a2aa2f-d61e-489c-ae98-aad6017c18db" providerId="ADAL" clId="{91005428-E484-4508-A46C-3F32B8BBB0F3}" dt="2020-01-31T06:52:08.649" v="3507"/>
          <ac:spMkLst>
            <pc:docMk/>
            <pc:sldMk cId="556967205" sldId="265"/>
            <ac:spMk id="2" creationId="{55DCDB38-806E-488A-A05D-46AE2E9969F7}"/>
          </ac:spMkLst>
        </pc:spChg>
        <pc:spChg chg="add del mod">
          <ac:chgData name="#CHONG TIAN EN#" userId="57a2aa2f-d61e-489c-ae98-aad6017c18db" providerId="ADAL" clId="{91005428-E484-4508-A46C-3F32B8BBB0F3}" dt="2020-01-28T05:26:01.185" v="29" actId="478"/>
          <ac:spMkLst>
            <pc:docMk/>
            <pc:sldMk cId="556967205" sldId="265"/>
            <ac:spMk id="3" creationId="{A249D5F4-8CFC-46C7-9C59-008C94B2BD46}"/>
          </ac:spMkLst>
        </pc:spChg>
        <pc:spChg chg="del">
          <ac:chgData name="#CHONG TIAN EN#" userId="57a2aa2f-d61e-489c-ae98-aad6017c18db" providerId="ADAL" clId="{91005428-E484-4508-A46C-3F32B8BBB0F3}" dt="2020-01-31T06:53:38.374" v="3510"/>
          <ac:spMkLst>
            <pc:docMk/>
            <pc:sldMk cId="556967205" sldId="265"/>
            <ac:spMk id="3" creationId="{BD451FAC-5635-46B0-8194-6D36DAA7EE3C}"/>
          </ac:spMkLst>
        </pc:spChg>
        <pc:spChg chg="del">
          <ac:chgData name="#CHONG TIAN EN#" userId="57a2aa2f-d61e-489c-ae98-aad6017c18db" providerId="ADAL" clId="{91005428-E484-4508-A46C-3F32B8BBB0F3}" dt="2020-01-31T06:55:55.615" v="3511"/>
          <ac:spMkLst>
            <pc:docMk/>
            <pc:sldMk cId="556967205" sldId="265"/>
            <ac:spMk id="4" creationId="{94F37C63-B546-4CF7-9A1A-F7D7D2B4C9CA}"/>
          </ac:spMkLst>
        </pc:spChg>
        <pc:spChg chg="add del">
          <ac:chgData name="#CHONG TIAN EN#" userId="57a2aa2f-d61e-489c-ae98-aad6017c18db" providerId="ADAL" clId="{91005428-E484-4508-A46C-3F32B8BBB0F3}" dt="2020-01-28T05:25:56.113" v="26" actId="478"/>
          <ac:spMkLst>
            <pc:docMk/>
            <pc:sldMk cId="556967205" sldId="265"/>
            <ac:spMk id="8" creationId="{DD18E3B7-D386-4F02-A34D-0A465C7AA2EB}"/>
          </ac:spMkLst>
        </pc:spChg>
        <pc:spChg chg="del">
          <ac:chgData name="#CHONG TIAN EN#" userId="57a2aa2f-d61e-489c-ae98-aad6017c18db" providerId="ADAL" clId="{91005428-E484-4508-A46C-3F32B8BBB0F3}" dt="2020-01-28T05:25:58.752" v="27" actId="478"/>
          <ac:spMkLst>
            <pc:docMk/>
            <pc:sldMk cId="556967205" sldId="265"/>
            <ac:spMk id="11" creationId="{DE791D44-B51E-4964-A83F-A8C00F1ADC23}"/>
          </ac:spMkLst>
        </pc:spChg>
        <pc:spChg chg="add del">
          <ac:chgData name="#CHONG TIAN EN#" userId="57a2aa2f-d61e-489c-ae98-aad6017c18db" providerId="ADAL" clId="{91005428-E484-4508-A46C-3F32B8BBB0F3}" dt="2020-01-28T05:26:06.802" v="30" actId="478"/>
          <ac:spMkLst>
            <pc:docMk/>
            <pc:sldMk cId="556967205" sldId="265"/>
            <ac:spMk id="12" creationId="{0425604A-A9A4-4A1E-A1A0-C39C3BB78B2B}"/>
          </ac:spMkLst>
        </pc:spChg>
        <pc:spChg chg="add mod">
          <ac:chgData name="#CHONG TIAN EN#" userId="57a2aa2f-d61e-489c-ae98-aad6017c18db" providerId="ADAL" clId="{91005428-E484-4508-A46C-3F32B8BBB0F3}" dt="2020-01-28T05:27:04.036" v="76" actId="20577"/>
          <ac:spMkLst>
            <pc:docMk/>
            <pc:sldMk cId="556967205" sldId="265"/>
            <ac:spMk id="13" creationId="{C2E38FC3-3286-4ADF-93FE-B6E2B379A431}"/>
          </ac:spMkLst>
        </pc:spChg>
      </pc:sldChg>
      <pc:sldChg chg="addSp delSp modSp add">
        <pc:chgData name="#CHONG TIAN EN#" userId="57a2aa2f-d61e-489c-ae98-aad6017c18db" providerId="ADAL" clId="{91005428-E484-4508-A46C-3F32B8BBB0F3}" dt="2020-01-31T06:55:55.615" v="3511"/>
        <pc:sldMkLst>
          <pc:docMk/>
          <pc:sldMk cId="1690511293" sldId="266"/>
        </pc:sldMkLst>
        <pc:spChg chg="del">
          <ac:chgData name="#CHONG TIAN EN#" userId="57a2aa2f-d61e-489c-ae98-aad6017c18db" providerId="ADAL" clId="{91005428-E484-4508-A46C-3F32B8BBB0F3}" dt="2020-01-31T06:52:08.649" v="3507"/>
          <ac:spMkLst>
            <pc:docMk/>
            <pc:sldMk cId="1690511293" sldId="266"/>
            <ac:spMk id="2" creationId="{8B31BA74-043E-4FD4-B38D-884808565B82}"/>
          </ac:spMkLst>
        </pc:spChg>
        <pc:spChg chg="add del mod">
          <ac:chgData name="#CHONG TIAN EN#" userId="57a2aa2f-d61e-489c-ae98-aad6017c18db" providerId="ADAL" clId="{91005428-E484-4508-A46C-3F32B8BBB0F3}" dt="2020-01-28T05:28:05.772" v="80" actId="478"/>
          <ac:spMkLst>
            <pc:docMk/>
            <pc:sldMk cId="1690511293" sldId="266"/>
            <ac:spMk id="3" creationId="{40E973DD-3D2A-4D64-89B1-7ABEF5B1324A}"/>
          </ac:spMkLst>
        </pc:spChg>
        <pc:spChg chg="del">
          <ac:chgData name="#CHONG TIAN EN#" userId="57a2aa2f-d61e-489c-ae98-aad6017c18db" providerId="ADAL" clId="{91005428-E484-4508-A46C-3F32B8BBB0F3}" dt="2020-01-31T06:53:38.374" v="3510"/>
          <ac:spMkLst>
            <pc:docMk/>
            <pc:sldMk cId="1690511293" sldId="266"/>
            <ac:spMk id="3" creationId="{8A6E1366-5FDA-4CA3-8FA6-7B8506BC92BA}"/>
          </ac:spMkLst>
        </pc:spChg>
        <pc:spChg chg="del">
          <ac:chgData name="#CHONG TIAN EN#" userId="57a2aa2f-d61e-489c-ae98-aad6017c18db" providerId="ADAL" clId="{91005428-E484-4508-A46C-3F32B8BBB0F3}" dt="2020-01-31T06:55:55.615" v="3511"/>
          <ac:spMkLst>
            <pc:docMk/>
            <pc:sldMk cId="1690511293" sldId="266"/>
            <ac:spMk id="4" creationId="{9CF67A5B-6202-46BF-8723-1AA556953A46}"/>
          </ac:spMkLst>
        </pc:spChg>
        <pc:spChg chg="add del mod">
          <ac:chgData name="#CHONG TIAN EN#" userId="57a2aa2f-d61e-489c-ae98-aad6017c18db" providerId="ADAL" clId="{91005428-E484-4508-A46C-3F32B8BBB0F3}" dt="2020-01-28T05:29:18.564" v="90" actId="478"/>
          <ac:spMkLst>
            <pc:docMk/>
            <pc:sldMk cId="1690511293" sldId="266"/>
            <ac:spMk id="5" creationId="{68B91D98-9A97-41DB-A9F7-71AF0CF4B065}"/>
          </ac:spMkLst>
        </pc:spChg>
        <pc:spChg chg="add mod">
          <ac:chgData name="#CHONG TIAN EN#" userId="57a2aa2f-d61e-489c-ae98-aad6017c18db" providerId="ADAL" clId="{91005428-E484-4508-A46C-3F32B8BBB0F3}" dt="2020-01-28T08:17:52.772" v="1864" actId="1076"/>
          <ac:spMkLst>
            <pc:docMk/>
            <pc:sldMk cId="1690511293" sldId="266"/>
            <ac:spMk id="6" creationId="{1813F9AD-E981-41B4-A8FB-073E2DE391DA}"/>
          </ac:spMkLst>
        </pc:spChg>
        <pc:spChg chg="add del">
          <ac:chgData name="#CHONG TIAN EN#" userId="57a2aa2f-d61e-489c-ae98-aad6017c18db" providerId="ADAL" clId="{91005428-E484-4508-A46C-3F32B8BBB0F3}" dt="2020-01-28T05:27:57.514" v="79" actId="478"/>
          <ac:spMkLst>
            <pc:docMk/>
            <pc:sldMk cId="1690511293" sldId="266"/>
            <ac:spMk id="8" creationId="{65A11780-B86D-4E31-8ACA-F853E46D5653}"/>
          </ac:spMkLst>
        </pc:spChg>
        <pc:spChg chg="add del">
          <ac:chgData name="#CHONG TIAN EN#" userId="57a2aa2f-d61e-489c-ae98-aad6017c18db" providerId="ADAL" clId="{91005428-E484-4508-A46C-3F32B8BBB0F3}" dt="2020-01-28T05:28:43.912" v="82"/>
          <ac:spMkLst>
            <pc:docMk/>
            <pc:sldMk cId="1690511293" sldId="266"/>
            <ac:spMk id="11" creationId="{D0DDED59-C180-4D67-A7F7-EAA83F5A9E93}"/>
          </ac:spMkLst>
        </pc:spChg>
        <pc:spChg chg="add del">
          <ac:chgData name="#CHONG TIAN EN#" userId="57a2aa2f-d61e-489c-ae98-aad6017c18db" providerId="ADAL" clId="{91005428-E484-4508-A46C-3F32B8BBB0F3}" dt="2020-01-28T05:28:51.435" v="84"/>
          <ac:spMkLst>
            <pc:docMk/>
            <pc:sldMk cId="1690511293" sldId="266"/>
            <ac:spMk id="12" creationId="{7CD61C3D-2750-45BD-9F64-E7461384C74C}"/>
          </ac:spMkLst>
        </pc:spChg>
        <pc:spChg chg="del">
          <ac:chgData name="#CHONG TIAN EN#" userId="57a2aa2f-d61e-489c-ae98-aad6017c18db" providerId="ADAL" clId="{91005428-E484-4508-A46C-3F32B8BBB0F3}" dt="2020-01-28T05:29:14.282" v="89" actId="478"/>
          <ac:spMkLst>
            <pc:docMk/>
            <pc:sldMk cId="1690511293" sldId="266"/>
            <ac:spMk id="13" creationId="{C2E38FC3-3286-4ADF-93FE-B6E2B379A431}"/>
          </ac:spMkLst>
        </pc:spChg>
        <pc:spChg chg="add del">
          <ac:chgData name="#CHONG TIAN EN#" userId="57a2aa2f-d61e-489c-ae98-aad6017c18db" providerId="ADAL" clId="{91005428-E484-4508-A46C-3F32B8BBB0F3}" dt="2020-01-28T05:28:56.942" v="86"/>
          <ac:spMkLst>
            <pc:docMk/>
            <pc:sldMk cId="1690511293" sldId="266"/>
            <ac:spMk id="14" creationId="{DA430A62-1712-4800-98A6-ACD358197159}"/>
          </ac:spMkLst>
        </pc:spChg>
        <pc:spChg chg="add">
          <ac:chgData name="#CHONG TIAN EN#" userId="57a2aa2f-d61e-489c-ae98-aad6017c18db" providerId="ADAL" clId="{91005428-E484-4508-A46C-3F32B8BBB0F3}" dt="2020-01-28T05:29:28.521" v="91"/>
          <ac:spMkLst>
            <pc:docMk/>
            <pc:sldMk cId="1690511293" sldId="266"/>
            <ac:spMk id="16" creationId="{31B00802-1519-4371-B53E-EDA862F8E721}"/>
          </ac:spMkLst>
        </pc:spChg>
        <pc:spChg chg="mod">
          <ac:chgData name="#CHONG TIAN EN#" userId="57a2aa2f-d61e-489c-ae98-aad6017c18db" providerId="ADAL" clId="{91005428-E484-4508-A46C-3F32B8BBB0F3}" dt="2020-01-28T05:29:10.521" v="88"/>
          <ac:spMkLst>
            <pc:docMk/>
            <pc:sldMk cId="1690511293" sldId="266"/>
            <ac:spMk id="29" creationId="{0430FA73-1474-4687-9417-73D1E2C11D5E}"/>
          </ac:spMkLst>
        </pc:spChg>
      </pc:sldChg>
      <pc:sldChg chg="add del">
        <pc:chgData name="#CHONG TIAN EN#" userId="57a2aa2f-d61e-489c-ae98-aad6017c18db" providerId="ADAL" clId="{91005428-E484-4508-A46C-3F32B8BBB0F3}" dt="2020-01-28T05:30:21.561" v="94" actId="2696"/>
        <pc:sldMkLst>
          <pc:docMk/>
          <pc:sldMk cId="651342665" sldId="267"/>
        </pc:sldMkLst>
      </pc:sldChg>
      <pc:sldChg chg="addSp delSp modSp add">
        <pc:chgData name="#CHONG TIAN EN#" userId="57a2aa2f-d61e-489c-ae98-aad6017c18db" providerId="ADAL" clId="{91005428-E484-4508-A46C-3F32B8BBB0F3}" dt="2020-01-31T06:55:55.615" v="3511"/>
        <pc:sldMkLst>
          <pc:docMk/>
          <pc:sldMk cId="248039713" sldId="268"/>
        </pc:sldMkLst>
        <pc:spChg chg="del">
          <ac:chgData name="#CHONG TIAN EN#" userId="57a2aa2f-d61e-489c-ae98-aad6017c18db" providerId="ADAL" clId="{91005428-E484-4508-A46C-3F32B8BBB0F3}" dt="2020-01-31T06:52:08.649" v="3507"/>
          <ac:spMkLst>
            <pc:docMk/>
            <pc:sldMk cId="248039713" sldId="268"/>
            <ac:spMk id="2" creationId="{D08427A7-1E68-4E61-9912-1EE24312428C}"/>
          </ac:spMkLst>
        </pc:spChg>
        <pc:spChg chg="del">
          <ac:chgData name="#CHONG TIAN EN#" userId="57a2aa2f-d61e-489c-ae98-aad6017c18db" providerId="ADAL" clId="{91005428-E484-4508-A46C-3F32B8BBB0F3}" dt="2020-01-31T06:53:38.374" v="3510"/>
          <ac:spMkLst>
            <pc:docMk/>
            <pc:sldMk cId="248039713" sldId="268"/>
            <ac:spMk id="3" creationId="{56FFD78B-A5D0-43AA-8397-E805B6D1A914}"/>
          </ac:spMkLst>
        </pc:spChg>
        <pc:spChg chg="add del mod">
          <ac:chgData name="#CHONG TIAN EN#" userId="57a2aa2f-d61e-489c-ae98-aad6017c18db" providerId="ADAL" clId="{91005428-E484-4508-A46C-3F32B8BBB0F3}" dt="2020-01-28T05:31:05.497" v="99" actId="478"/>
          <ac:spMkLst>
            <pc:docMk/>
            <pc:sldMk cId="248039713" sldId="268"/>
            <ac:spMk id="3" creationId="{9509548D-AEED-4075-9479-6529A356152B}"/>
          </ac:spMkLst>
        </pc:spChg>
        <pc:spChg chg="del">
          <ac:chgData name="#CHONG TIAN EN#" userId="57a2aa2f-d61e-489c-ae98-aad6017c18db" providerId="ADAL" clId="{91005428-E484-4508-A46C-3F32B8BBB0F3}" dt="2020-01-31T06:55:55.615" v="3511"/>
          <ac:spMkLst>
            <pc:docMk/>
            <pc:sldMk cId="248039713" sldId="268"/>
            <ac:spMk id="4" creationId="{7CA1E541-D841-45DD-A849-D6E11C63B974}"/>
          </ac:spMkLst>
        </pc:spChg>
        <pc:spChg chg="add del mod">
          <ac:chgData name="#CHONG TIAN EN#" userId="57a2aa2f-d61e-489c-ae98-aad6017c18db" providerId="ADAL" clId="{91005428-E484-4508-A46C-3F32B8BBB0F3}" dt="2020-01-28T05:31:06.512" v="100" actId="478"/>
          <ac:spMkLst>
            <pc:docMk/>
            <pc:sldMk cId="248039713" sldId="268"/>
            <ac:spMk id="5" creationId="{126FE789-FF70-45E0-AB3D-B38A49C3901F}"/>
          </ac:spMkLst>
        </pc:spChg>
        <pc:spChg chg="add mod">
          <ac:chgData name="#CHONG TIAN EN#" userId="57a2aa2f-d61e-489c-ae98-aad6017c18db" providerId="ADAL" clId="{91005428-E484-4508-A46C-3F32B8BBB0F3}" dt="2020-01-28T05:45:02.342" v="107" actId="1076"/>
          <ac:spMkLst>
            <pc:docMk/>
            <pc:sldMk cId="248039713" sldId="268"/>
            <ac:spMk id="14" creationId="{398AA343-92E4-46D6-BB48-CB4B67414482}"/>
          </ac:spMkLst>
        </pc:spChg>
        <pc:spChg chg="add mod">
          <ac:chgData name="#CHONG TIAN EN#" userId="57a2aa2f-d61e-489c-ae98-aad6017c18db" providerId="ADAL" clId="{91005428-E484-4508-A46C-3F32B8BBB0F3}" dt="2020-01-28T05:45:15.983" v="109" actId="1076"/>
          <ac:spMkLst>
            <pc:docMk/>
            <pc:sldMk cId="248039713" sldId="268"/>
            <ac:spMk id="15" creationId="{0149FD9D-C5FB-4F93-85A0-25F8FECB69FA}"/>
          </ac:spMkLst>
        </pc:spChg>
        <pc:spChg chg="del">
          <ac:chgData name="#CHONG TIAN EN#" userId="57a2aa2f-d61e-489c-ae98-aad6017c18db" providerId="ADAL" clId="{91005428-E484-4508-A46C-3F32B8BBB0F3}" dt="2020-01-28T05:30:33.353" v="97" actId="478"/>
          <ac:spMkLst>
            <pc:docMk/>
            <pc:sldMk cId="248039713" sldId="268"/>
            <ac:spMk id="16" creationId="{31B00802-1519-4371-B53E-EDA862F8E721}"/>
          </ac:spMkLst>
        </pc:spChg>
        <pc:spChg chg="mod">
          <ac:chgData name="#CHONG TIAN EN#" userId="57a2aa2f-d61e-489c-ae98-aad6017c18db" providerId="ADAL" clId="{91005428-E484-4508-A46C-3F32B8BBB0F3}" dt="2020-01-28T06:05:31.697" v="596" actId="20577"/>
          <ac:spMkLst>
            <pc:docMk/>
            <pc:sldMk cId="248039713" sldId="268"/>
            <ac:spMk id="29" creationId="{0430FA73-1474-4687-9417-73D1E2C11D5E}"/>
          </ac:spMkLst>
        </pc:spChg>
        <pc:graphicFrameChg chg="add mod">
          <ac:chgData name="#CHONG TIAN EN#" userId="57a2aa2f-d61e-489c-ae98-aad6017c18db" providerId="ADAL" clId="{91005428-E484-4508-A46C-3F32B8BBB0F3}" dt="2020-01-28T05:44:37.330" v="104" actId="1076"/>
          <ac:graphicFrameMkLst>
            <pc:docMk/>
            <pc:sldMk cId="248039713" sldId="268"/>
            <ac:graphicFrameMk id="13" creationId="{2A2E0CA2-DA2B-4526-BE7C-E76DE17D68D5}"/>
          </ac:graphicFrameMkLst>
        </pc:graphicFrameChg>
        <pc:picChg chg="add mod">
          <ac:chgData name="#CHONG TIAN EN#" userId="57a2aa2f-d61e-489c-ae98-aad6017c18db" providerId="ADAL" clId="{91005428-E484-4508-A46C-3F32B8BBB0F3}" dt="2020-01-28T05:43:45.414" v="102" actId="1076"/>
          <ac:picMkLst>
            <pc:docMk/>
            <pc:sldMk cId="248039713" sldId="268"/>
            <ac:picMk id="12" creationId="{E69A881B-2F75-4A25-A9EC-0FEE28812352}"/>
          </ac:picMkLst>
        </pc:picChg>
      </pc:sldChg>
      <pc:sldChg chg="addSp delSp modSp add">
        <pc:chgData name="#CHONG TIAN EN#" userId="57a2aa2f-d61e-489c-ae98-aad6017c18db" providerId="ADAL" clId="{91005428-E484-4508-A46C-3F32B8BBB0F3}" dt="2020-01-31T06:55:55.615" v="3511"/>
        <pc:sldMkLst>
          <pc:docMk/>
          <pc:sldMk cId="4258717496" sldId="269"/>
        </pc:sldMkLst>
        <pc:spChg chg="del">
          <ac:chgData name="#CHONG TIAN EN#" userId="57a2aa2f-d61e-489c-ae98-aad6017c18db" providerId="ADAL" clId="{91005428-E484-4508-A46C-3F32B8BBB0F3}" dt="2020-01-31T06:52:08.649" v="3507"/>
          <ac:spMkLst>
            <pc:docMk/>
            <pc:sldMk cId="4258717496" sldId="269"/>
            <ac:spMk id="2" creationId="{17D33DBE-B123-4ECD-A062-ED4503BA094D}"/>
          </ac:spMkLst>
        </pc:spChg>
        <pc:spChg chg="del">
          <ac:chgData name="#CHONG TIAN EN#" userId="57a2aa2f-d61e-489c-ae98-aad6017c18db" providerId="ADAL" clId="{91005428-E484-4508-A46C-3F32B8BBB0F3}" dt="2020-01-31T06:53:38.374" v="3510"/>
          <ac:spMkLst>
            <pc:docMk/>
            <pc:sldMk cId="4258717496" sldId="269"/>
            <ac:spMk id="3" creationId="{1A94683D-8190-4760-B911-938216958B84}"/>
          </ac:spMkLst>
        </pc:spChg>
        <pc:spChg chg="add del mod">
          <ac:chgData name="#CHONG TIAN EN#" userId="57a2aa2f-d61e-489c-ae98-aad6017c18db" providerId="ADAL" clId="{91005428-E484-4508-A46C-3F32B8BBB0F3}" dt="2020-01-28T05:50:09.149" v="157" actId="478"/>
          <ac:spMkLst>
            <pc:docMk/>
            <pc:sldMk cId="4258717496" sldId="269"/>
            <ac:spMk id="3" creationId="{4EE72FAB-6225-4C9A-8F83-88880FFE1CCF}"/>
          </ac:spMkLst>
        </pc:spChg>
        <pc:spChg chg="del">
          <ac:chgData name="#CHONG TIAN EN#" userId="57a2aa2f-d61e-489c-ae98-aad6017c18db" providerId="ADAL" clId="{91005428-E484-4508-A46C-3F32B8BBB0F3}" dt="2020-01-31T06:55:55.615" v="3511"/>
          <ac:spMkLst>
            <pc:docMk/>
            <pc:sldMk cId="4258717496" sldId="269"/>
            <ac:spMk id="4" creationId="{36EFB0B8-915C-449C-A858-0AE5E4594979}"/>
          </ac:spMkLst>
        </pc:spChg>
        <pc:spChg chg="add del">
          <ac:chgData name="#CHONG TIAN EN#" userId="57a2aa2f-d61e-489c-ae98-aad6017c18db" providerId="ADAL" clId="{91005428-E484-4508-A46C-3F32B8BBB0F3}" dt="2020-01-28T05:48:02.581" v="136"/>
          <ac:spMkLst>
            <pc:docMk/>
            <pc:sldMk cId="4258717496" sldId="269"/>
            <ac:spMk id="11" creationId="{1B173119-6F52-4948-8DA5-0146222FA802}"/>
          </ac:spMkLst>
        </pc:spChg>
        <pc:spChg chg="del">
          <ac:chgData name="#CHONG TIAN EN#" userId="57a2aa2f-d61e-489c-ae98-aad6017c18db" providerId="ADAL" clId="{91005428-E484-4508-A46C-3F32B8BBB0F3}" dt="2020-01-28T05:50:24.439" v="160" actId="478"/>
          <ac:spMkLst>
            <pc:docMk/>
            <pc:sldMk cId="4258717496" sldId="269"/>
            <ac:spMk id="14" creationId="{398AA343-92E4-46D6-BB48-CB4B67414482}"/>
          </ac:spMkLst>
        </pc:spChg>
        <pc:spChg chg="del">
          <ac:chgData name="#CHONG TIAN EN#" userId="57a2aa2f-d61e-489c-ae98-aad6017c18db" providerId="ADAL" clId="{91005428-E484-4508-A46C-3F32B8BBB0F3}" dt="2020-01-28T05:50:13.342" v="159" actId="478"/>
          <ac:spMkLst>
            <pc:docMk/>
            <pc:sldMk cId="4258717496" sldId="269"/>
            <ac:spMk id="15" creationId="{0149FD9D-C5FB-4F93-85A0-25F8FECB69FA}"/>
          </ac:spMkLst>
        </pc:spChg>
        <pc:spChg chg="add">
          <ac:chgData name="#CHONG TIAN EN#" userId="57a2aa2f-d61e-489c-ae98-aad6017c18db" providerId="ADAL" clId="{91005428-E484-4508-A46C-3F32B8BBB0F3}" dt="2020-01-28T05:50:43.689" v="161"/>
          <ac:spMkLst>
            <pc:docMk/>
            <pc:sldMk cId="4258717496" sldId="269"/>
            <ac:spMk id="16" creationId="{F1FC3716-61A1-41C4-A53F-6BC1C1B50C35}"/>
          </ac:spMkLst>
        </pc:spChg>
        <pc:spChg chg="add">
          <ac:chgData name="#CHONG TIAN EN#" userId="57a2aa2f-d61e-489c-ae98-aad6017c18db" providerId="ADAL" clId="{91005428-E484-4508-A46C-3F32B8BBB0F3}" dt="2020-01-28T05:50:49.739" v="162"/>
          <ac:spMkLst>
            <pc:docMk/>
            <pc:sldMk cId="4258717496" sldId="269"/>
            <ac:spMk id="17" creationId="{1ACCB15C-9172-453C-AC9D-64B6F1526147}"/>
          </ac:spMkLst>
        </pc:spChg>
        <pc:spChg chg="mod">
          <ac:chgData name="#CHONG TIAN EN#" userId="57a2aa2f-d61e-489c-ae98-aad6017c18db" providerId="ADAL" clId="{91005428-E484-4508-A46C-3F32B8BBB0F3}" dt="2020-01-28T06:05:04.869" v="591" actId="20577"/>
          <ac:spMkLst>
            <pc:docMk/>
            <pc:sldMk cId="4258717496" sldId="269"/>
            <ac:spMk id="29" creationId="{0430FA73-1474-4687-9417-73D1E2C11D5E}"/>
          </ac:spMkLst>
        </pc:spChg>
        <pc:graphicFrameChg chg="del">
          <ac:chgData name="#CHONG TIAN EN#" userId="57a2aa2f-d61e-489c-ae98-aad6017c18db" providerId="ADAL" clId="{91005428-E484-4508-A46C-3F32B8BBB0F3}" dt="2020-01-28T05:50:11.799" v="158" actId="478"/>
          <ac:graphicFrameMkLst>
            <pc:docMk/>
            <pc:sldMk cId="4258717496" sldId="269"/>
            <ac:graphicFrameMk id="13" creationId="{2A2E0CA2-DA2B-4526-BE7C-E76DE17D68D5}"/>
          </ac:graphicFrameMkLst>
        </pc:graphicFrameChg>
        <pc:picChg chg="del">
          <ac:chgData name="#CHONG TIAN EN#" userId="57a2aa2f-d61e-489c-ae98-aad6017c18db" providerId="ADAL" clId="{91005428-E484-4508-A46C-3F32B8BBB0F3}" dt="2020-01-28T05:50:06.462" v="156" actId="478"/>
          <ac:picMkLst>
            <pc:docMk/>
            <pc:sldMk cId="4258717496" sldId="269"/>
            <ac:picMk id="12" creationId="{E69A881B-2F75-4A25-A9EC-0FEE28812352}"/>
          </ac:picMkLst>
        </pc:picChg>
        <pc:picChg chg="mod">
          <ac:chgData name="#CHONG TIAN EN#" userId="57a2aa2f-d61e-489c-ae98-aad6017c18db" providerId="ADAL" clId="{91005428-E484-4508-A46C-3F32B8BBB0F3}" dt="2020-01-28T05:49:07.152" v="148" actId="1076"/>
          <ac:picMkLst>
            <pc:docMk/>
            <pc:sldMk cId="4258717496" sldId="269"/>
            <ac:picMk id="28" creationId="{45B0237E-423C-4FE7-AEC4-9A82C852B8EE}"/>
          </ac:picMkLst>
        </pc:picChg>
      </pc:sldChg>
      <pc:sldChg chg="addSp delSp modSp add">
        <pc:chgData name="#CHONG TIAN EN#" userId="57a2aa2f-d61e-489c-ae98-aad6017c18db" providerId="ADAL" clId="{91005428-E484-4508-A46C-3F32B8BBB0F3}" dt="2020-01-31T06:55:55.615" v="3511"/>
        <pc:sldMkLst>
          <pc:docMk/>
          <pc:sldMk cId="36734016" sldId="270"/>
        </pc:sldMkLst>
        <pc:spChg chg="del">
          <ac:chgData name="#CHONG TIAN EN#" userId="57a2aa2f-d61e-489c-ae98-aad6017c18db" providerId="ADAL" clId="{91005428-E484-4508-A46C-3F32B8BBB0F3}" dt="2020-01-31T06:52:08.649" v="3507"/>
          <ac:spMkLst>
            <pc:docMk/>
            <pc:sldMk cId="36734016" sldId="270"/>
            <ac:spMk id="2" creationId="{36EE6D5B-585F-4061-AECF-389F1221A1DF}"/>
          </ac:spMkLst>
        </pc:spChg>
        <pc:spChg chg="del">
          <ac:chgData name="#CHONG TIAN EN#" userId="57a2aa2f-d61e-489c-ae98-aad6017c18db" providerId="ADAL" clId="{91005428-E484-4508-A46C-3F32B8BBB0F3}" dt="2020-01-31T06:53:38.374" v="3510"/>
          <ac:spMkLst>
            <pc:docMk/>
            <pc:sldMk cId="36734016" sldId="270"/>
            <ac:spMk id="3" creationId="{B43043C9-F307-40C3-92F2-9C93FA04E6A9}"/>
          </ac:spMkLst>
        </pc:spChg>
        <pc:spChg chg="add del mod">
          <ac:chgData name="#CHONG TIAN EN#" userId="57a2aa2f-d61e-489c-ae98-aad6017c18db" providerId="ADAL" clId="{91005428-E484-4508-A46C-3F32B8BBB0F3}" dt="2020-01-28T05:52:15.323" v="178" actId="478"/>
          <ac:spMkLst>
            <pc:docMk/>
            <pc:sldMk cId="36734016" sldId="270"/>
            <ac:spMk id="3" creationId="{D60A65E6-D9D8-4C68-9A41-F2B854027A3C}"/>
          </ac:spMkLst>
        </pc:spChg>
        <pc:spChg chg="add mod">
          <ac:chgData name="#CHONG TIAN EN#" userId="57a2aa2f-d61e-489c-ae98-aad6017c18db" providerId="ADAL" clId="{91005428-E484-4508-A46C-3F32B8BBB0F3}" dt="2020-01-28T05:53:44.875" v="192" actId="1076"/>
          <ac:spMkLst>
            <pc:docMk/>
            <pc:sldMk cId="36734016" sldId="270"/>
            <ac:spMk id="4" creationId="{7DDF4232-772D-4663-9B7D-3A08C55FAEF9}"/>
          </ac:spMkLst>
        </pc:spChg>
        <pc:spChg chg="del">
          <ac:chgData name="#CHONG TIAN EN#" userId="57a2aa2f-d61e-489c-ae98-aad6017c18db" providerId="ADAL" clId="{91005428-E484-4508-A46C-3F32B8BBB0F3}" dt="2020-01-31T06:55:55.615" v="3511"/>
          <ac:spMkLst>
            <pc:docMk/>
            <pc:sldMk cId="36734016" sldId="270"/>
            <ac:spMk id="5" creationId="{CADDE5F0-B2DD-40C3-83BC-01C0E035D606}"/>
          </ac:spMkLst>
        </pc:spChg>
        <pc:spChg chg="del mod">
          <ac:chgData name="#CHONG TIAN EN#" userId="57a2aa2f-d61e-489c-ae98-aad6017c18db" providerId="ADAL" clId="{91005428-E484-4508-A46C-3F32B8BBB0F3}" dt="2020-01-28T05:52:09.809" v="175" actId="478"/>
          <ac:spMkLst>
            <pc:docMk/>
            <pc:sldMk cId="36734016" sldId="270"/>
            <ac:spMk id="16" creationId="{F1FC3716-61A1-41C4-A53F-6BC1C1B50C35}"/>
          </ac:spMkLst>
        </pc:spChg>
        <pc:spChg chg="del mod">
          <ac:chgData name="#CHONG TIAN EN#" userId="57a2aa2f-d61e-489c-ae98-aad6017c18db" providerId="ADAL" clId="{91005428-E484-4508-A46C-3F32B8BBB0F3}" dt="2020-01-28T05:52:13.158" v="177" actId="478"/>
          <ac:spMkLst>
            <pc:docMk/>
            <pc:sldMk cId="36734016" sldId="270"/>
            <ac:spMk id="17" creationId="{1ACCB15C-9172-453C-AC9D-64B6F1526147}"/>
          </ac:spMkLst>
        </pc:spChg>
        <pc:spChg chg="mod">
          <ac:chgData name="#CHONG TIAN EN#" userId="57a2aa2f-d61e-489c-ae98-aad6017c18db" providerId="ADAL" clId="{91005428-E484-4508-A46C-3F32B8BBB0F3}" dt="2020-01-28T06:05:00.567" v="590" actId="20577"/>
          <ac:spMkLst>
            <pc:docMk/>
            <pc:sldMk cId="36734016" sldId="270"/>
            <ac:spMk id="29" creationId="{0430FA73-1474-4687-9417-73D1E2C11D5E}"/>
          </ac:spMkLst>
        </pc:spChg>
        <pc:picChg chg="mod">
          <ac:chgData name="#CHONG TIAN EN#" userId="57a2aa2f-d61e-489c-ae98-aad6017c18db" providerId="ADAL" clId="{91005428-E484-4508-A46C-3F32B8BBB0F3}" dt="2020-01-28T05:59:49.822" v="366" actId="1076"/>
          <ac:picMkLst>
            <pc:docMk/>
            <pc:sldMk cId="36734016" sldId="270"/>
            <ac:picMk id="28" creationId="{45B0237E-423C-4FE7-AEC4-9A82C852B8EE}"/>
          </ac:picMkLst>
        </pc:picChg>
      </pc:sldChg>
      <pc:sldChg chg="addSp delSp modSp add">
        <pc:chgData name="#CHONG TIAN EN#" userId="57a2aa2f-d61e-489c-ae98-aad6017c18db" providerId="ADAL" clId="{91005428-E484-4508-A46C-3F32B8BBB0F3}" dt="2020-01-31T06:55:55.615" v="3511"/>
        <pc:sldMkLst>
          <pc:docMk/>
          <pc:sldMk cId="2323614333" sldId="271"/>
        </pc:sldMkLst>
        <pc:spChg chg="del">
          <ac:chgData name="#CHONG TIAN EN#" userId="57a2aa2f-d61e-489c-ae98-aad6017c18db" providerId="ADAL" clId="{91005428-E484-4508-A46C-3F32B8BBB0F3}" dt="2020-01-31T06:52:08.649" v="3507"/>
          <ac:spMkLst>
            <pc:docMk/>
            <pc:sldMk cId="2323614333" sldId="271"/>
            <ac:spMk id="2" creationId="{8ADB4401-2F29-4F2C-AF1C-4D10536E8096}"/>
          </ac:spMkLst>
        </pc:spChg>
        <pc:spChg chg="del">
          <ac:chgData name="#CHONG TIAN EN#" userId="57a2aa2f-d61e-489c-ae98-aad6017c18db" providerId="ADAL" clId="{91005428-E484-4508-A46C-3F32B8BBB0F3}" dt="2020-01-31T06:53:38.374" v="3510"/>
          <ac:spMkLst>
            <pc:docMk/>
            <pc:sldMk cId="2323614333" sldId="271"/>
            <ac:spMk id="3" creationId="{10C4CC86-9779-492C-BD90-92C96F81F5A3}"/>
          </ac:spMkLst>
        </pc:spChg>
        <pc:spChg chg="del">
          <ac:chgData name="#CHONG TIAN EN#" userId="57a2aa2f-d61e-489c-ae98-aad6017c18db" providerId="ADAL" clId="{91005428-E484-4508-A46C-3F32B8BBB0F3}" dt="2020-01-31T06:55:55.615" v="3511"/>
          <ac:spMkLst>
            <pc:docMk/>
            <pc:sldMk cId="2323614333" sldId="271"/>
            <ac:spMk id="4" creationId="{6BBCAEAF-7AEF-4ADE-8EB0-F1150E2A8DF8}"/>
          </ac:spMkLst>
        </pc:spChg>
        <pc:spChg chg="del mod">
          <ac:chgData name="#CHONG TIAN EN#" userId="57a2aa2f-d61e-489c-ae98-aad6017c18db" providerId="ADAL" clId="{91005428-E484-4508-A46C-3F32B8BBB0F3}" dt="2020-01-28T05:55:59.539" v="230" actId="478"/>
          <ac:spMkLst>
            <pc:docMk/>
            <pc:sldMk cId="2323614333" sldId="271"/>
            <ac:spMk id="4" creationId="{7DDF4232-772D-4663-9B7D-3A08C55FAEF9}"/>
          </ac:spMkLst>
        </pc:spChg>
        <pc:spChg chg="add">
          <ac:chgData name="#CHONG TIAN EN#" userId="57a2aa2f-d61e-489c-ae98-aad6017c18db" providerId="ADAL" clId="{91005428-E484-4508-A46C-3F32B8BBB0F3}" dt="2020-01-28T05:56:34.528" v="278"/>
          <ac:spMkLst>
            <pc:docMk/>
            <pc:sldMk cId="2323614333" sldId="271"/>
            <ac:spMk id="9" creationId="{01DE98BF-0C7A-4061-BA5F-C7A4852BA8FC}"/>
          </ac:spMkLst>
        </pc:spChg>
        <pc:spChg chg="add">
          <ac:chgData name="#CHONG TIAN EN#" userId="57a2aa2f-d61e-489c-ae98-aad6017c18db" providerId="ADAL" clId="{91005428-E484-4508-A46C-3F32B8BBB0F3}" dt="2020-01-28T05:56:34.528" v="278"/>
          <ac:spMkLst>
            <pc:docMk/>
            <pc:sldMk cId="2323614333" sldId="271"/>
            <ac:spMk id="10" creationId="{0E1D116F-81FA-47DF-B6FE-C4EED9BE7D3A}"/>
          </ac:spMkLst>
        </pc:spChg>
        <pc:spChg chg="add">
          <ac:chgData name="#CHONG TIAN EN#" userId="57a2aa2f-d61e-489c-ae98-aad6017c18db" providerId="ADAL" clId="{91005428-E484-4508-A46C-3F32B8BBB0F3}" dt="2020-01-28T05:56:34.528" v="278"/>
          <ac:spMkLst>
            <pc:docMk/>
            <pc:sldMk cId="2323614333" sldId="271"/>
            <ac:spMk id="11" creationId="{DFB6DDDD-46DE-4F4F-9F03-0B31B067F257}"/>
          </ac:spMkLst>
        </pc:spChg>
        <pc:spChg chg="add">
          <ac:chgData name="#CHONG TIAN EN#" userId="57a2aa2f-d61e-489c-ae98-aad6017c18db" providerId="ADAL" clId="{91005428-E484-4508-A46C-3F32B8BBB0F3}" dt="2020-01-28T05:56:34.528" v="278"/>
          <ac:spMkLst>
            <pc:docMk/>
            <pc:sldMk cId="2323614333" sldId="271"/>
            <ac:spMk id="12" creationId="{6F49995A-0936-40CB-86E5-E7345BA90B51}"/>
          </ac:spMkLst>
        </pc:spChg>
        <pc:spChg chg="add">
          <ac:chgData name="#CHONG TIAN EN#" userId="57a2aa2f-d61e-489c-ae98-aad6017c18db" providerId="ADAL" clId="{91005428-E484-4508-A46C-3F32B8BBB0F3}" dt="2020-01-28T05:56:34.528" v="278"/>
          <ac:spMkLst>
            <pc:docMk/>
            <pc:sldMk cId="2323614333" sldId="271"/>
            <ac:spMk id="13" creationId="{87AB35F1-75AD-4FB0-BF2E-AD3DE3447A73}"/>
          </ac:spMkLst>
        </pc:spChg>
        <pc:spChg chg="add">
          <ac:chgData name="#CHONG TIAN EN#" userId="57a2aa2f-d61e-489c-ae98-aad6017c18db" providerId="ADAL" clId="{91005428-E484-4508-A46C-3F32B8BBB0F3}" dt="2020-01-28T05:56:34.528" v="278"/>
          <ac:spMkLst>
            <pc:docMk/>
            <pc:sldMk cId="2323614333" sldId="271"/>
            <ac:spMk id="14" creationId="{F5AFF576-271B-49EB-BD16-DC762282254E}"/>
          </ac:spMkLst>
        </pc:spChg>
        <pc:spChg chg="mod">
          <ac:chgData name="#CHONG TIAN EN#" userId="57a2aa2f-d61e-489c-ae98-aad6017c18db" providerId="ADAL" clId="{91005428-E484-4508-A46C-3F32B8BBB0F3}" dt="2020-01-28T06:04:56.191" v="589" actId="20577"/>
          <ac:spMkLst>
            <pc:docMk/>
            <pc:sldMk cId="2323614333" sldId="271"/>
            <ac:spMk id="29" creationId="{0430FA73-1474-4687-9417-73D1E2C11D5E}"/>
          </ac:spMkLst>
        </pc:spChg>
        <pc:picChg chg="add">
          <ac:chgData name="#CHONG TIAN EN#" userId="57a2aa2f-d61e-489c-ae98-aad6017c18db" providerId="ADAL" clId="{91005428-E484-4508-A46C-3F32B8BBB0F3}" dt="2020-01-28T05:56:34.528" v="278"/>
          <ac:picMkLst>
            <pc:docMk/>
            <pc:sldMk cId="2323614333" sldId="271"/>
            <ac:picMk id="8" creationId="{746173ED-D9F7-4F2B-B92E-7D90B856F0D8}"/>
          </ac:picMkLst>
        </pc:picChg>
      </pc:sldChg>
      <pc:sldChg chg="addSp delSp modSp add ord">
        <pc:chgData name="#CHONG TIAN EN#" userId="57a2aa2f-d61e-489c-ae98-aad6017c18db" providerId="ADAL" clId="{91005428-E484-4508-A46C-3F32B8BBB0F3}" dt="2020-01-31T06:55:55.615" v="3511"/>
        <pc:sldMkLst>
          <pc:docMk/>
          <pc:sldMk cId="2264605957" sldId="272"/>
        </pc:sldMkLst>
        <pc:spChg chg="del">
          <ac:chgData name="#CHONG TIAN EN#" userId="57a2aa2f-d61e-489c-ae98-aad6017c18db" providerId="ADAL" clId="{91005428-E484-4508-A46C-3F32B8BBB0F3}" dt="2020-01-31T06:52:08.649" v="3507"/>
          <ac:spMkLst>
            <pc:docMk/>
            <pc:sldMk cId="2264605957" sldId="272"/>
            <ac:spMk id="2" creationId="{A84C08C2-C709-4518-B530-4844C34C06DC}"/>
          </ac:spMkLst>
        </pc:spChg>
        <pc:spChg chg="add del mod">
          <ac:chgData name="#CHONG TIAN EN#" userId="57a2aa2f-d61e-489c-ae98-aad6017c18db" providerId="ADAL" clId="{91005428-E484-4508-A46C-3F32B8BBB0F3}" dt="2020-01-28T05:58:37.938" v="312" actId="478"/>
          <ac:spMkLst>
            <pc:docMk/>
            <pc:sldMk cId="2264605957" sldId="272"/>
            <ac:spMk id="3" creationId="{37FD6353-D055-472A-9F4E-4ED2036457B4}"/>
          </ac:spMkLst>
        </pc:spChg>
        <pc:spChg chg="del">
          <ac:chgData name="#CHONG TIAN EN#" userId="57a2aa2f-d61e-489c-ae98-aad6017c18db" providerId="ADAL" clId="{91005428-E484-4508-A46C-3F32B8BBB0F3}" dt="2020-01-31T06:53:38.374" v="3510"/>
          <ac:spMkLst>
            <pc:docMk/>
            <pc:sldMk cId="2264605957" sldId="272"/>
            <ac:spMk id="3" creationId="{66C03300-AACF-4366-A191-BF3D1FDCBAD6}"/>
          </ac:spMkLst>
        </pc:spChg>
        <pc:spChg chg="del">
          <ac:chgData name="#CHONG TIAN EN#" userId="57a2aa2f-d61e-489c-ae98-aad6017c18db" providerId="ADAL" clId="{91005428-E484-4508-A46C-3F32B8BBB0F3}" dt="2020-01-31T06:55:55.615" v="3511"/>
          <ac:spMkLst>
            <pc:docMk/>
            <pc:sldMk cId="2264605957" sldId="272"/>
            <ac:spMk id="4" creationId="{BAB05864-CB23-43E7-AB53-04AEB3383014}"/>
          </ac:spMkLst>
        </pc:spChg>
        <pc:spChg chg="del">
          <ac:chgData name="#CHONG TIAN EN#" userId="57a2aa2f-d61e-489c-ae98-aad6017c18db" providerId="ADAL" clId="{91005428-E484-4508-A46C-3F32B8BBB0F3}" dt="2020-01-28T05:58:40.248" v="313" actId="478"/>
          <ac:spMkLst>
            <pc:docMk/>
            <pc:sldMk cId="2264605957" sldId="272"/>
            <ac:spMk id="14" creationId="{398AA343-92E4-46D6-BB48-CB4B67414482}"/>
          </ac:spMkLst>
        </pc:spChg>
        <pc:spChg chg="del">
          <ac:chgData name="#CHONG TIAN EN#" userId="57a2aa2f-d61e-489c-ae98-aad6017c18db" providerId="ADAL" clId="{91005428-E484-4508-A46C-3F32B8BBB0F3}" dt="2020-01-28T05:58:09.671" v="308" actId="478"/>
          <ac:spMkLst>
            <pc:docMk/>
            <pc:sldMk cId="2264605957" sldId="272"/>
            <ac:spMk id="15" creationId="{0149FD9D-C5FB-4F93-85A0-25F8FECB69FA}"/>
          </ac:spMkLst>
        </pc:spChg>
        <pc:spChg chg="add mod">
          <ac:chgData name="#CHONG TIAN EN#" userId="57a2aa2f-d61e-489c-ae98-aad6017c18db" providerId="ADAL" clId="{91005428-E484-4508-A46C-3F32B8BBB0F3}" dt="2020-01-30T16:16:00.834" v="1889" actId="27636"/>
          <ac:spMkLst>
            <pc:docMk/>
            <pc:sldMk cId="2264605957" sldId="272"/>
            <ac:spMk id="16" creationId="{81DE2D32-E3F0-410E-9FCE-8EDBD6E73187}"/>
          </ac:spMkLst>
        </pc:spChg>
        <pc:spChg chg="mod">
          <ac:chgData name="#CHONG TIAN EN#" userId="57a2aa2f-d61e-489c-ae98-aad6017c18db" providerId="ADAL" clId="{91005428-E484-4508-A46C-3F32B8BBB0F3}" dt="2020-01-28T05:59:18.488" v="351" actId="20577"/>
          <ac:spMkLst>
            <pc:docMk/>
            <pc:sldMk cId="2264605957" sldId="272"/>
            <ac:spMk id="29" creationId="{0430FA73-1474-4687-9417-73D1E2C11D5E}"/>
          </ac:spMkLst>
        </pc:spChg>
        <pc:graphicFrameChg chg="del">
          <ac:chgData name="#CHONG TIAN EN#" userId="57a2aa2f-d61e-489c-ae98-aad6017c18db" providerId="ADAL" clId="{91005428-E484-4508-A46C-3F32B8BBB0F3}" dt="2020-01-28T05:58:08.171" v="307" actId="478"/>
          <ac:graphicFrameMkLst>
            <pc:docMk/>
            <pc:sldMk cId="2264605957" sldId="272"/>
            <ac:graphicFrameMk id="13" creationId="{2A2E0CA2-DA2B-4526-BE7C-E76DE17D68D5}"/>
          </ac:graphicFrameMkLst>
        </pc:graphicFrameChg>
        <pc:picChg chg="del">
          <ac:chgData name="#CHONG TIAN EN#" userId="57a2aa2f-d61e-489c-ae98-aad6017c18db" providerId="ADAL" clId="{91005428-E484-4508-A46C-3F32B8BBB0F3}" dt="2020-01-28T05:58:11.921" v="309" actId="478"/>
          <ac:picMkLst>
            <pc:docMk/>
            <pc:sldMk cId="2264605957" sldId="272"/>
            <ac:picMk id="12" creationId="{E69A881B-2F75-4A25-A9EC-0FEE28812352}"/>
          </ac:picMkLst>
        </pc:picChg>
      </pc:sldChg>
      <pc:sldChg chg="addSp delSp modSp add">
        <pc:chgData name="#CHONG TIAN EN#" userId="57a2aa2f-d61e-489c-ae98-aad6017c18db" providerId="ADAL" clId="{91005428-E484-4508-A46C-3F32B8BBB0F3}" dt="2020-01-31T06:55:55.615" v="3511"/>
        <pc:sldMkLst>
          <pc:docMk/>
          <pc:sldMk cId="1552562492" sldId="273"/>
        </pc:sldMkLst>
        <pc:spChg chg="add del mod">
          <ac:chgData name="#CHONG TIAN EN#" userId="57a2aa2f-d61e-489c-ae98-aad6017c18db" providerId="ADAL" clId="{91005428-E484-4508-A46C-3F32B8BBB0F3}" dt="2020-01-28T06:02:44.718" v="513" actId="478"/>
          <ac:spMkLst>
            <pc:docMk/>
            <pc:sldMk cId="1552562492" sldId="273"/>
            <ac:spMk id="2" creationId="{51A2604D-37DC-48FC-8FFA-D2838B2D522D}"/>
          </ac:spMkLst>
        </pc:spChg>
        <pc:spChg chg="del">
          <ac:chgData name="#CHONG TIAN EN#" userId="57a2aa2f-d61e-489c-ae98-aad6017c18db" providerId="ADAL" clId="{91005428-E484-4508-A46C-3F32B8BBB0F3}" dt="2020-01-31T06:52:08.649" v="3507"/>
          <ac:spMkLst>
            <pc:docMk/>
            <pc:sldMk cId="1552562492" sldId="273"/>
            <ac:spMk id="2" creationId="{52007A85-7956-4A98-A379-48DF87E6EDBE}"/>
          </ac:spMkLst>
        </pc:spChg>
        <pc:spChg chg="del">
          <ac:chgData name="#CHONG TIAN EN#" userId="57a2aa2f-d61e-489c-ae98-aad6017c18db" providerId="ADAL" clId="{91005428-E484-4508-A46C-3F32B8BBB0F3}" dt="2020-01-31T06:53:38.374" v="3510"/>
          <ac:spMkLst>
            <pc:docMk/>
            <pc:sldMk cId="1552562492" sldId="273"/>
            <ac:spMk id="3" creationId="{B94DB2BF-4E89-4761-BC6D-EED1B647E5F6}"/>
          </ac:spMkLst>
        </pc:spChg>
        <pc:spChg chg="del">
          <ac:chgData name="#CHONG TIAN EN#" userId="57a2aa2f-d61e-489c-ae98-aad6017c18db" providerId="ADAL" clId="{91005428-E484-4508-A46C-3F32B8BBB0F3}" dt="2020-01-31T06:55:55.615" v="3511"/>
          <ac:spMkLst>
            <pc:docMk/>
            <pc:sldMk cId="1552562492" sldId="273"/>
            <ac:spMk id="4" creationId="{9FBE9AAB-5A59-42D5-A13F-26BD3F23FEA4}"/>
          </ac:spMkLst>
        </pc:spChg>
        <pc:spChg chg="del">
          <ac:chgData name="#CHONG TIAN EN#" userId="57a2aa2f-d61e-489c-ae98-aad6017c18db" providerId="ADAL" clId="{91005428-E484-4508-A46C-3F32B8BBB0F3}" dt="2020-01-28T06:02:47.468" v="514" actId="478"/>
          <ac:spMkLst>
            <pc:docMk/>
            <pc:sldMk cId="1552562492" sldId="273"/>
            <ac:spMk id="9" creationId="{01DE98BF-0C7A-4061-BA5F-C7A4852BA8FC}"/>
          </ac:spMkLst>
        </pc:spChg>
        <pc:spChg chg="del">
          <ac:chgData name="#CHONG TIAN EN#" userId="57a2aa2f-d61e-489c-ae98-aad6017c18db" providerId="ADAL" clId="{91005428-E484-4508-A46C-3F32B8BBB0F3}" dt="2020-01-28T06:02:40.252" v="511" actId="478"/>
          <ac:spMkLst>
            <pc:docMk/>
            <pc:sldMk cId="1552562492" sldId="273"/>
            <ac:spMk id="10" creationId="{0E1D116F-81FA-47DF-B6FE-C4EED9BE7D3A}"/>
          </ac:spMkLst>
        </pc:spChg>
        <pc:spChg chg="del">
          <ac:chgData name="#CHONG TIAN EN#" userId="57a2aa2f-d61e-489c-ae98-aad6017c18db" providerId="ADAL" clId="{91005428-E484-4508-A46C-3F32B8BBB0F3}" dt="2020-01-28T06:02:49.802" v="515" actId="478"/>
          <ac:spMkLst>
            <pc:docMk/>
            <pc:sldMk cId="1552562492" sldId="273"/>
            <ac:spMk id="11" creationId="{DFB6DDDD-46DE-4F4F-9F03-0B31B067F257}"/>
          </ac:spMkLst>
        </pc:spChg>
        <pc:spChg chg="del">
          <ac:chgData name="#CHONG TIAN EN#" userId="57a2aa2f-d61e-489c-ae98-aad6017c18db" providerId="ADAL" clId="{91005428-E484-4508-A46C-3F32B8BBB0F3}" dt="2020-01-28T06:02:52.737" v="516" actId="478"/>
          <ac:spMkLst>
            <pc:docMk/>
            <pc:sldMk cId="1552562492" sldId="273"/>
            <ac:spMk id="12" creationId="{6F49995A-0936-40CB-86E5-E7345BA90B51}"/>
          </ac:spMkLst>
        </pc:spChg>
        <pc:spChg chg="del">
          <ac:chgData name="#CHONG TIAN EN#" userId="57a2aa2f-d61e-489c-ae98-aad6017c18db" providerId="ADAL" clId="{91005428-E484-4508-A46C-3F32B8BBB0F3}" dt="2020-01-28T06:02:52.737" v="516" actId="478"/>
          <ac:spMkLst>
            <pc:docMk/>
            <pc:sldMk cId="1552562492" sldId="273"/>
            <ac:spMk id="13" creationId="{87AB35F1-75AD-4FB0-BF2E-AD3DE3447A73}"/>
          </ac:spMkLst>
        </pc:spChg>
        <pc:spChg chg="del">
          <ac:chgData name="#CHONG TIAN EN#" userId="57a2aa2f-d61e-489c-ae98-aad6017c18db" providerId="ADAL" clId="{91005428-E484-4508-A46C-3F32B8BBB0F3}" dt="2020-01-28T06:02:52.737" v="516" actId="478"/>
          <ac:spMkLst>
            <pc:docMk/>
            <pc:sldMk cId="1552562492" sldId="273"/>
            <ac:spMk id="14" creationId="{F5AFF576-271B-49EB-BD16-DC762282254E}"/>
          </ac:spMkLst>
        </pc:spChg>
        <pc:spChg chg="mod">
          <ac:chgData name="#CHONG TIAN EN#" userId="57a2aa2f-d61e-489c-ae98-aad6017c18db" providerId="ADAL" clId="{91005428-E484-4508-A46C-3F32B8BBB0F3}" dt="2020-01-28T06:03:46.277" v="584" actId="20577"/>
          <ac:spMkLst>
            <pc:docMk/>
            <pc:sldMk cId="1552562492" sldId="273"/>
            <ac:spMk id="29" creationId="{0430FA73-1474-4687-9417-73D1E2C11D5E}"/>
          </ac:spMkLst>
        </pc:spChg>
        <pc:picChg chg="del">
          <ac:chgData name="#CHONG TIAN EN#" userId="57a2aa2f-d61e-489c-ae98-aad6017c18db" providerId="ADAL" clId="{91005428-E484-4508-A46C-3F32B8BBB0F3}" dt="2020-01-28T06:02:42.311" v="512" actId="478"/>
          <ac:picMkLst>
            <pc:docMk/>
            <pc:sldMk cId="1552562492" sldId="273"/>
            <ac:picMk id="8" creationId="{746173ED-D9F7-4F2B-B92E-7D90B856F0D8}"/>
          </ac:picMkLst>
        </pc:picChg>
        <pc:picChg chg="add mod">
          <ac:chgData name="#CHONG TIAN EN#" userId="57a2aa2f-d61e-489c-ae98-aad6017c18db" providerId="ADAL" clId="{91005428-E484-4508-A46C-3F32B8BBB0F3}" dt="2020-01-28T06:03:11.678" v="521" actId="1076"/>
          <ac:picMkLst>
            <pc:docMk/>
            <pc:sldMk cId="1552562492" sldId="273"/>
            <ac:picMk id="15" creationId="{2F124B29-245E-4140-BA9F-939333339A96}"/>
          </ac:picMkLst>
        </pc:picChg>
      </pc:sldChg>
      <pc:sldChg chg="add del">
        <pc:chgData name="#CHONG TIAN EN#" userId="57a2aa2f-d61e-489c-ae98-aad6017c18db" providerId="ADAL" clId="{91005428-E484-4508-A46C-3F32B8BBB0F3}" dt="2020-01-28T06:04:42.877" v="587" actId="2696"/>
        <pc:sldMkLst>
          <pc:docMk/>
          <pc:sldMk cId="1246728324" sldId="274"/>
        </pc:sldMkLst>
      </pc:sldChg>
      <pc:sldChg chg="addSp delSp modSp add del">
        <pc:chgData name="#CHONG TIAN EN#" userId="57a2aa2f-d61e-489c-ae98-aad6017c18db" providerId="ADAL" clId="{91005428-E484-4508-A46C-3F32B8BBB0F3}" dt="2020-01-28T06:05:36.977" v="598" actId="2696"/>
        <pc:sldMkLst>
          <pc:docMk/>
          <pc:sldMk cId="2556622996" sldId="275"/>
        </pc:sldMkLst>
        <pc:spChg chg="mod">
          <ac:chgData name="#CHONG TIAN EN#" userId="57a2aa2f-d61e-489c-ae98-aad6017c18db" providerId="ADAL" clId="{91005428-E484-4508-A46C-3F32B8BBB0F3}" dt="2020-01-28T06:04:51.090" v="588" actId="20577"/>
          <ac:spMkLst>
            <pc:docMk/>
            <pc:sldMk cId="2556622996" sldId="275"/>
            <ac:spMk id="29" creationId="{0430FA73-1474-4687-9417-73D1E2C11D5E}"/>
          </ac:spMkLst>
        </pc:spChg>
        <pc:picChg chg="add del">
          <ac:chgData name="#CHONG TIAN EN#" userId="57a2aa2f-d61e-489c-ae98-aad6017c18db" providerId="ADAL" clId="{91005428-E484-4508-A46C-3F32B8BBB0F3}" dt="2020-01-28T06:05:28.808" v="594" actId="478"/>
          <ac:picMkLst>
            <pc:docMk/>
            <pc:sldMk cId="2556622996" sldId="275"/>
            <ac:picMk id="15" creationId="{2F124B29-245E-4140-BA9F-939333339A96}"/>
          </ac:picMkLst>
        </pc:picChg>
      </pc:sldChg>
      <pc:sldChg chg="addSp delSp modSp add">
        <pc:chgData name="#CHONG TIAN EN#" userId="57a2aa2f-d61e-489c-ae98-aad6017c18db" providerId="ADAL" clId="{91005428-E484-4508-A46C-3F32B8BBB0F3}" dt="2020-01-31T06:55:55.615" v="3511"/>
        <pc:sldMkLst>
          <pc:docMk/>
          <pc:sldMk cId="3360286397" sldId="276"/>
        </pc:sldMkLst>
        <pc:spChg chg="del">
          <ac:chgData name="#CHONG TIAN EN#" userId="57a2aa2f-d61e-489c-ae98-aad6017c18db" providerId="ADAL" clId="{91005428-E484-4508-A46C-3F32B8BBB0F3}" dt="2020-01-31T06:52:08.649" v="3507"/>
          <ac:spMkLst>
            <pc:docMk/>
            <pc:sldMk cId="3360286397" sldId="276"/>
            <ac:spMk id="2" creationId="{AC0D74C3-B972-4A9C-88BC-B78EDD42BA8D}"/>
          </ac:spMkLst>
        </pc:spChg>
        <pc:spChg chg="del">
          <ac:chgData name="#CHONG TIAN EN#" userId="57a2aa2f-d61e-489c-ae98-aad6017c18db" providerId="ADAL" clId="{91005428-E484-4508-A46C-3F32B8BBB0F3}" dt="2020-01-31T06:53:38.374" v="3510"/>
          <ac:spMkLst>
            <pc:docMk/>
            <pc:sldMk cId="3360286397" sldId="276"/>
            <ac:spMk id="3" creationId="{179AA7D9-6DE1-4C0B-B256-602AA2A32346}"/>
          </ac:spMkLst>
        </pc:spChg>
        <pc:spChg chg="del">
          <ac:chgData name="#CHONG TIAN EN#" userId="57a2aa2f-d61e-489c-ae98-aad6017c18db" providerId="ADAL" clId="{91005428-E484-4508-A46C-3F32B8BBB0F3}" dt="2020-01-31T06:55:55.615" v="3511"/>
          <ac:spMkLst>
            <pc:docMk/>
            <pc:sldMk cId="3360286397" sldId="276"/>
            <ac:spMk id="4" creationId="{46F4E6AC-D2E1-4615-9F16-423B2E3D6E23}"/>
          </ac:spMkLst>
        </pc:spChg>
        <pc:spChg chg="add mod">
          <ac:chgData name="#CHONG TIAN EN#" userId="57a2aa2f-d61e-489c-ae98-aad6017c18db" providerId="ADAL" clId="{91005428-E484-4508-A46C-3F32B8BBB0F3}" dt="2020-01-28T08:12:37.068" v="1858" actId="1076"/>
          <ac:spMkLst>
            <pc:docMk/>
            <pc:sldMk cId="3360286397" sldId="276"/>
            <ac:spMk id="9" creationId="{4A5CF062-1837-415B-8F19-A8A860BC1645}"/>
          </ac:spMkLst>
        </pc:spChg>
        <pc:spChg chg="mod">
          <ac:chgData name="#CHONG TIAN EN#" userId="57a2aa2f-d61e-489c-ae98-aad6017c18db" providerId="ADAL" clId="{91005428-E484-4508-A46C-3F32B8BBB0F3}" dt="2020-01-28T06:07:53.767" v="649" actId="20577"/>
          <ac:spMkLst>
            <pc:docMk/>
            <pc:sldMk cId="3360286397" sldId="276"/>
            <ac:spMk id="29" creationId="{0430FA73-1474-4687-9417-73D1E2C11D5E}"/>
          </ac:spMkLst>
        </pc:spChg>
        <pc:picChg chg="add mod">
          <ac:chgData name="#CHONG TIAN EN#" userId="57a2aa2f-d61e-489c-ae98-aad6017c18db" providerId="ADAL" clId="{91005428-E484-4508-A46C-3F32B8BBB0F3}" dt="2020-01-28T06:07:12.099" v="609" actId="1076"/>
          <ac:picMkLst>
            <pc:docMk/>
            <pc:sldMk cId="3360286397" sldId="276"/>
            <ac:picMk id="8" creationId="{A59057D1-D44C-40F6-A72C-02FB181CB2AC}"/>
          </ac:picMkLst>
        </pc:picChg>
        <pc:picChg chg="del">
          <ac:chgData name="#CHONG TIAN EN#" userId="57a2aa2f-d61e-489c-ae98-aad6017c18db" providerId="ADAL" clId="{91005428-E484-4508-A46C-3F32B8BBB0F3}" dt="2020-01-28T06:05:42.217" v="599" actId="478"/>
          <ac:picMkLst>
            <pc:docMk/>
            <pc:sldMk cId="3360286397" sldId="276"/>
            <ac:picMk id="15" creationId="{2F124B29-245E-4140-BA9F-939333339A96}"/>
          </ac:picMkLst>
        </pc:picChg>
      </pc:sldChg>
      <pc:sldChg chg="addSp delSp modSp add">
        <pc:chgData name="#CHONG TIAN EN#" userId="57a2aa2f-d61e-489c-ae98-aad6017c18db" providerId="ADAL" clId="{91005428-E484-4508-A46C-3F32B8BBB0F3}" dt="2020-01-31T06:55:55.615" v="3511"/>
        <pc:sldMkLst>
          <pc:docMk/>
          <pc:sldMk cId="2507415207" sldId="277"/>
        </pc:sldMkLst>
        <pc:spChg chg="add mod">
          <ac:chgData name="#CHONG TIAN EN#" userId="57a2aa2f-d61e-489c-ae98-aad6017c18db" providerId="ADAL" clId="{91005428-E484-4508-A46C-3F32B8BBB0F3}" dt="2020-01-28T07:38:03.645" v="866" actId="20577"/>
          <ac:spMkLst>
            <pc:docMk/>
            <pc:sldMk cId="2507415207" sldId="277"/>
            <ac:spMk id="2" creationId="{898B6AB0-F87D-4108-8033-BC41F1AC910F}"/>
          </ac:spMkLst>
        </pc:spChg>
        <pc:spChg chg="del">
          <ac:chgData name="#CHONG TIAN EN#" userId="57a2aa2f-d61e-489c-ae98-aad6017c18db" providerId="ADAL" clId="{91005428-E484-4508-A46C-3F32B8BBB0F3}" dt="2020-01-31T06:52:08.649" v="3507"/>
          <ac:spMkLst>
            <pc:docMk/>
            <pc:sldMk cId="2507415207" sldId="277"/>
            <ac:spMk id="3" creationId="{6B46DBF3-928F-4BF1-A5B6-6F6E26D8F2C9}"/>
          </ac:spMkLst>
        </pc:spChg>
        <pc:spChg chg="del">
          <ac:chgData name="#CHONG TIAN EN#" userId="57a2aa2f-d61e-489c-ae98-aad6017c18db" providerId="ADAL" clId="{91005428-E484-4508-A46C-3F32B8BBB0F3}" dt="2020-01-31T06:53:38.374" v="3510"/>
          <ac:spMkLst>
            <pc:docMk/>
            <pc:sldMk cId="2507415207" sldId="277"/>
            <ac:spMk id="4" creationId="{731B567F-B65F-4E1A-B6CA-D379CE7B1999}"/>
          </ac:spMkLst>
        </pc:spChg>
        <pc:spChg chg="del">
          <ac:chgData name="#CHONG TIAN EN#" userId="57a2aa2f-d61e-489c-ae98-aad6017c18db" providerId="ADAL" clId="{91005428-E484-4508-A46C-3F32B8BBB0F3}" dt="2020-01-31T06:55:55.615" v="3511"/>
          <ac:spMkLst>
            <pc:docMk/>
            <pc:sldMk cId="2507415207" sldId="277"/>
            <ac:spMk id="5" creationId="{1D2846B3-1917-49B4-87DA-302C09C656C6}"/>
          </ac:spMkLst>
        </pc:spChg>
        <pc:picChg chg="del">
          <ac:chgData name="#CHONG TIAN EN#" userId="57a2aa2f-d61e-489c-ae98-aad6017c18db" providerId="ADAL" clId="{91005428-E484-4508-A46C-3F32B8BBB0F3}" dt="2020-01-28T06:09:02.427" v="651" actId="478"/>
          <ac:picMkLst>
            <pc:docMk/>
            <pc:sldMk cId="2507415207" sldId="277"/>
            <ac:picMk id="8" creationId="{A59057D1-D44C-40F6-A72C-02FB181CB2AC}"/>
          </ac:picMkLst>
        </pc:picChg>
        <pc:picChg chg="add mod">
          <ac:chgData name="#CHONG TIAN EN#" userId="57a2aa2f-d61e-489c-ae98-aad6017c18db" providerId="ADAL" clId="{91005428-E484-4508-A46C-3F32B8BBB0F3}" dt="2020-01-28T06:09:43.758" v="661" actId="1076"/>
          <ac:picMkLst>
            <pc:docMk/>
            <pc:sldMk cId="2507415207" sldId="277"/>
            <ac:picMk id="9" creationId="{643BBAD4-BA28-464F-BAB3-DEFAF835BC5A}"/>
          </ac:picMkLst>
        </pc:picChg>
      </pc:sldChg>
      <pc:sldChg chg="addSp delSp modSp add">
        <pc:chgData name="#CHONG TIAN EN#" userId="57a2aa2f-d61e-489c-ae98-aad6017c18db" providerId="ADAL" clId="{91005428-E484-4508-A46C-3F32B8BBB0F3}" dt="2020-01-31T06:55:55.615" v="3511"/>
        <pc:sldMkLst>
          <pc:docMk/>
          <pc:sldMk cId="1925607997" sldId="278"/>
        </pc:sldMkLst>
        <pc:spChg chg="del">
          <ac:chgData name="#CHONG TIAN EN#" userId="57a2aa2f-d61e-489c-ae98-aad6017c18db" providerId="ADAL" clId="{91005428-E484-4508-A46C-3F32B8BBB0F3}" dt="2020-01-31T06:52:08.649" v="3507"/>
          <ac:spMkLst>
            <pc:docMk/>
            <pc:sldMk cId="1925607997" sldId="278"/>
            <ac:spMk id="2" creationId="{9C3050EB-A406-46C6-B657-A6ECFC222F7B}"/>
          </ac:spMkLst>
        </pc:spChg>
        <pc:spChg chg="del">
          <ac:chgData name="#CHONG TIAN EN#" userId="57a2aa2f-d61e-489c-ae98-aad6017c18db" providerId="ADAL" clId="{91005428-E484-4508-A46C-3F32B8BBB0F3}" dt="2020-01-31T06:53:38.374" v="3510"/>
          <ac:spMkLst>
            <pc:docMk/>
            <pc:sldMk cId="1925607997" sldId="278"/>
            <ac:spMk id="3" creationId="{E0EE8C40-50D8-4833-B748-B2C7E71EF422}"/>
          </ac:spMkLst>
        </pc:spChg>
        <pc:spChg chg="del">
          <ac:chgData name="#CHONG TIAN EN#" userId="57a2aa2f-d61e-489c-ae98-aad6017c18db" providerId="ADAL" clId="{91005428-E484-4508-A46C-3F32B8BBB0F3}" dt="2020-01-31T06:55:55.615" v="3511"/>
          <ac:spMkLst>
            <pc:docMk/>
            <pc:sldMk cId="1925607997" sldId="278"/>
            <ac:spMk id="4" creationId="{C1985576-502C-416D-AAB7-7058AE1D8241}"/>
          </ac:spMkLst>
        </pc:spChg>
        <pc:spChg chg="add">
          <ac:chgData name="#CHONG TIAN EN#" userId="57a2aa2f-d61e-489c-ae98-aad6017c18db" providerId="ADAL" clId="{91005428-E484-4508-A46C-3F32B8BBB0F3}" dt="2020-01-28T06:11:56.087" v="680"/>
          <ac:spMkLst>
            <pc:docMk/>
            <pc:sldMk cId="1925607997" sldId="278"/>
            <ac:spMk id="8" creationId="{A468D47B-F621-4627-9B23-A194227DE76C}"/>
          </ac:spMkLst>
        </pc:spChg>
        <pc:spChg chg="mod">
          <ac:chgData name="#CHONG TIAN EN#" userId="57a2aa2f-d61e-489c-ae98-aad6017c18db" providerId="ADAL" clId="{91005428-E484-4508-A46C-3F32B8BBB0F3}" dt="2020-01-28T06:11:48.146" v="678" actId="20577"/>
          <ac:spMkLst>
            <pc:docMk/>
            <pc:sldMk cId="1925607997" sldId="278"/>
            <ac:spMk id="29" creationId="{0430FA73-1474-4687-9417-73D1E2C11D5E}"/>
          </ac:spMkLst>
        </pc:spChg>
        <pc:picChg chg="del">
          <ac:chgData name="#CHONG TIAN EN#" userId="57a2aa2f-d61e-489c-ae98-aad6017c18db" providerId="ADAL" clId="{91005428-E484-4508-A46C-3F32B8BBB0F3}" dt="2020-01-28T06:11:49.949" v="679" actId="478"/>
          <ac:picMkLst>
            <pc:docMk/>
            <pc:sldMk cId="1925607997" sldId="278"/>
            <ac:picMk id="15" creationId="{2F124B29-245E-4140-BA9F-939333339A96}"/>
          </ac:picMkLst>
        </pc:picChg>
      </pc:sldChg>
      <pc:sldChg chg="add del">
        <pc:chgData name="#CHONG TIAN EN#" userId="57a2aa2f-d61e-489c-ae98-aad6017c18db" providerId="ADAL" clId="{91005428-E484-4508-A46C-3F32B8BBB0F3}" dt="2020-01-28T06:14:22.582" v="832" actId="2696"/>
        <pc:sldMkLst>
          <pc:docMk/>
          <pc:sldMk cId="3379332224" sldId="279"/>
        </pc:sldMkLst>
      </pc:sldChg>
      <pc:sldChg chg="addSp delSp modSp add ord">
        <pc:chgData name="#CHONG TIAN EN#" userId="57a2aa2f-d61e-489c-ae98-aad6017c18db" providerId="ADAL" clId="{91005428-E484-4508-A46C-3F32B8BBB0F3}" dt="2020-01-31T06:55:55.615" v="3511"/>
        <pc:sldMkLst>
          <pc:docMk/>
          <pc:sldMk cId="3628235989" sldId="279"/>
        </pc:sldMkLst>
        <pc:spChg chg="del">
          <ac:chgData name="#CHONG TIAN EN#" userId="57a2aa2f-d61e-489c-ae98-aad6017c18db" providerId="ADAL" clId="{91005428-E484-4508-A46C-3F32B8BBB0F3}" dt="2020-01-31T06:52:08.649" v="3507"/>
          <ac:spMkLst>
            <pc:docMk/>
            <pc:sldMk cId="3628235989" sldId="279"/>
            <ac:spMk id="2" creationId="{468AC7A4-8532-4C1E-AD39-267D0142ADFE}"/>
          </ac:spMkLst>
        </pc:spChg>
        <pc:spChg chg="add del mod">
          <ac:chgData name="#CHONG TIAN EN#" userId="57a2aa2f-d61e-489c-ae98-aad6017c18db" providerId="ADAL" clId="{91005428-E484-4508-A46C-3F32B8BBB0F3}" dt="2020-01-28T06:14:50.349" v="840" actId="478"/>
          <ac:spMkLst>
            <pc:docMk/>
            <pc:sldMk cId="3628235989" sldId="279"/>
            <ac:spMk id="3" creationId="{7C45F753-596A-4FB0-A86D-4CBBD5EFCE10}"/>
          </ac:spMkLst>
        </pc:spChg>
        <pc:spChg chg="del">
          <ac:chgData name="#CHONG TIAN EN#" userId="57a2aa2f-d61e-489c-ae98-aad6017c18db" providerId="ADAL" clId="{91005428-E484-4508-A46C-3F32B8BBB0F3}" dt="2020-01-31T06:53:38.374" v="3510"/>
          <ac:spMkLst>
            <pc:docMk/>
            <pc:sldMk cId="3628235989" sldId="279"/>
            <ac:spMk id="3" creationId="{C820184F-EFC3-44D5-891E-10EA9E420150}"/>
          </ac:spMkLst>
        </pc:spChg>
        <pc:spChg chg="del">
          <ac:chgData name="#CHONG TIAN EN#" userId="57a2aa2f-d61e-489c-ae98-aad6017c18db" providerId="ADAL" clId="{91005428-E484-4508-A46C-3F32B8BBB0F3}" dt="2020-01-31T06:55:55.615" v="3511"/>
          <ac:spMkLst>
            <pc:docMk/>
            <pc:sldMk cId="3628235989" sldId="279"/>
            <ac:spMk id="4" creationId="{AD8E78AE-809A-47A4-8F9E-2536BD03E2DC}"/>
          </ac:spMkLst>
        </pc:spChg>
        <pc:spChg chg="del">
          <ac:chgData name="#CHONG TIAN EN#" userId="57a2aa2f-d61e-489c-ae98-aad6017c18db" providerId="ADAL" clId="{91005428-E484-4508-A46C-3F32B8BBB0F3}" dt="2020-01-28T06:14:47.616" v="839" actId="478"/>
          <ac:spMkLst>
            <pc:docMk/>
            <pc:sldMk cId="3628235989" sldId="279"/>
            <ac:spMk id="16" creationId="{81DE2D32-E3F0-410E-9FCE-8EDBD6E73187}"/>
          </ac:spMkLst>
        </pc:spChg>
        <pc:spChg chg="mod">
          <ac:chgData name="#CHONG TIAN EN#" userId="57a2aa2f-d61e-489c-ae98-aad6017c18db" providerId="ADAL" clId="{91005428-E484-4508-A46C-3F32B8BBB0F3}" dt="2020-01-28T06:14:45.130" v="838" actId="20577"/>
          <ac:spMkLst>
            <pc:docMk/>
            <pc:sldMk cId="3628235989" sldId="279"/>
            <ac:spMk id="29" creationId="{0430FA73-1474-4687-9417-73D1E2C11D5E}"/>
          </ac:spMkLst>
        </pc:spChg>
        <pc:picChg chg="add mod">
          <ac:chgData name="#CHONG TIAN EN#" userId="57a2aa2f-d61e-489c-ae98-aad6017c18db" providerId="ADAL" clId="{91005428-E484-4508-A46C-3F32B8BBB0F3}" dt="2020-01-28T06:14:59.027" v="842" actId="1076"/>
          <ac:picMkLst>
            <pc:docMk/>
            <pc:sldMk cId="3628235989" sldId="279"/>
            <ac:picMk id="10" creationId="{D46DBCA9-C32B-40EC-9421-018F5D54717E}"/>
          </ac:picMkLst>
        </pc:picChg>
      </pc:sldChg>
      <pc:sldChg chg="addSp delSp modSp add">
        <pc:chgData name="#CHONG TIAN EN#" userId="57a2aa2f-d61e-489c-ae98-aad6017c18db" providerId="ADAL" clId="{91005428-E484-4508-A46C-3F32B8BBB0F3}" dt="2020-01-31T06:55:55.615" v="3511"/>
        <pc:sldMkLst>
          <pc:docMk/>
          <pc:sldMk cId="1953289152" sldId="280"/>
        </pc:sldMkLst>
        <pc:spChg chg="del">
          <ac:chgData name="#CHONG TIAN EN#" userId="57a2aa2f-d61e-489c-ae98-aad6017c18db" providerId="ADAL" clId="{91005428-E484-4508-A46C-3F32B8BBB0F3}" dt="2020-01-31T06:52:08.649" v="3507"/>
          <ac:spMkLst>
            <pc:docMk/>
            <pc:sldMk cId="1953289152" sldId="280"/>
            <ac:spMk id="2" creationId="{AE6409DB-080D-4D82-A8AD-C02F12D42502}"/>
          </ac:spMkLst>
        </pc:spChg>
        <pc:spChg chg="add del mod">
          <ac:chgData name="#CHONG TIAN EN#" userId="57a2aa2f-d61e-489c-ae98-aad6017c18db" providerId="ADAL" clId="{91005428-E484-4508-A46C-3F32B8BBB0F3}" dt="2020-01-28T06:15:39.265" v="846" actId="478"/>
          <ac:spMkLst>
            <pc:docMk/>
            <pc:sldMk cId="1953289152" sldId="280"/>
            <ac:spMk id="3" creationId="{19D579E0-BEA0-434B-B726-4293E77894D6}"/>
          </ac:spMkLst>
        </pc:spChg>
        <pc:spChg chg="del">
          <ac:chgData name="#CHONG TIAN EN#" userId="57a2aa2f-d61e-489c-ae98-aad6017c18db" providerId="ADAL" clId="{91005428-E484-4508-A46C-3F32B8BBB0F3}" dt="2020-01-31T06:53:38.374" v="3510"/>
          <ac:spMkLst>
            <pc:docMk/>
            <pc:sldMk cId="1953289152" sldId="280"/>
            <ac:spMk id="3" creationId="{7114E616-7888-4007-8F4D-6B7A444DBE86}"/>
          </ac:spMkLst>
        </pc:spChg>
        <pc:spChg chg="del">
          <ac:chgData name="#CHONG TIAN EN#" userId="57a2aa2f-d61e-489c-ae98-aad6017c18db" providerId="ADAL" clId="{91005428-E484-4508-A46C-3F32B8BBB0F3}" dt="2020-01-31T06:55:55.615" v="3511"/>
          <ac:spMkLst>
            <pc:docMk/>
            <pc:sldMk cId="1953289152" sldId="280"/>
            <ac:spMk id="4" creationId="{90DA04B3-C708-4F4E-8BAF-E7A502BA6D08}"/>
          </ac:spMkLst>
        </pc:spChg>
        <pc:spChg chg="del">
          <ac:chgData name="#CHONG TIAN EN#" userId="57a2aa2f-d61e-489c-ae98-aad6017c18db" providerId="ADAL" clId="{91005428-E484-4508-A46C-3F32B8BBB0F3}" dt="2020-01-28T06:15:37.276" v="845" actId="478"/>
          <ac:spMkLst>
            <pc:docMk/>
            <pc:sldMk cId="1953289152" sldId="280"/>
            <ac:spMk id="8" creationId="{A468D47B-F621-4627-9B23-A194227DE76C}"/>
          </ac:spMkLst>
        </pc:spChg>
        <pc:spChg chg="add del">
          <ac:chgData name="#CHONG TIAN EN#" userId="57a2aa2f-d61e-489c-ae98-aad6017c18db" providerId="ADAL" clId="{91005428-E484-4508-A46C-3F32B8BBB0F3}" dt="2020-01-28T06:15:43.248" v="848"/>
          <ac:spMkLst>
            <pc:docMk/>
            <pc:sldMk cId="1953289152" sldId="280"/>
            <ac:spMk id="11" creationId="{1AAA977F-D83F-4A15-A620-72D23340F052}"/>
          </ac:spMkLst>
        </pc:spChg>
        <pc:spChg chg="add del">
          <ac:chgData name="#CHONG TIAN EN#" userId="57a2aa2f-d61e-489c-ae98-aad6017c18db" providerId="ADAL" clId="{91005428-E484-4508-A46C-3F32B8BBB0F3}" dt="2020-01-28T06:15:43.248" v="848"/>
          <ac:spMkLst>
            <pc:docMk/>
            <pc:sldMk cId="1953289152" sldId="280"/>
            <ac:spMk id="12" creationId="{B1A5B688-B7F4-41C6-9BE4-614A020DF01F}"/>
          </ac:spMkLst>
        </pc:spChg>
        <pc:spChg chg="add del">
          <ac:chgData name="#CHONG TIAN EN#" userId="57a2aa2f-d61e-489c-ae98-aad6017c18db" providerId="ADAL" clId="{91005428-E484-4508-A46C-3F32B8BBB0F3}" dt="2020-01-28T06:15:43.248" v="848"/>
          <ac:spMkLst>
            <pc:docMk/>
            <pc:sldMk cId="1953289152" sldId="280"/>
            <ac:spMk id="13" creationId="{CF3E887B-620D-489E-9BA0-C5BF975EE872}"/>
          </ac:spMkLst>
        </pc:spChg>
        <pc:spChg chg="add mod">
          <ac:chgData name="#CHONG TIAN EN#" userId="57a2aa2f-d61e-489c-ae98-aad6017c18db" providerId="ADAL" clId="{91005428-E484-4508-A46C-3F32B8BBB0F3}" dt="2020-01-28T06:16:18.315" v="852" actId="14100"/>
          <ac:spMkLst>
            <pc:docMk/>
            <pc:sldMk cId="1953289152" sldId="280"/>
            <ac:spMk id="19" creationId="{84F88F53-02BC-47B0-A206-BF8CC0F9F7EF}"/>
          </ac:spMkLst>
        </pc:spChg>
        <pc:spChg chg="add mod">
          <ac:chgData name="#CHONG TIAN EN#" userId="57a2aa2f-d61e-489c-ae98-aad6017c18db" providerId="ADAL" clId="{91005428-E484-4508-A46C-3F32B8BBB0F3}" dt="2020-01-28T06:16:21.466" v="853" actId="14100"/>
          <ac:spMkLst>
            <pc:docMk/>
            <pc:sldMk cId="1953289152" sldId="280"/>
            <ac:spMk id="20" creationId="{889A00B0-F4CA-478A-AA6A-1460E41E2DB9}"/>
          </ac:spMkLst>
        </pc:spChg>
        <pc:spChg chg="add mod">
          <ac:chgData name="#CHONG TIAN EN#" userId="57a2aa2f-d61e-489c-ae98-aad6017c18db" providerId="ADAL" clId="{91005428-E484-4508-A46C-3F32B8BBB0F3}" dt="2020-01-28T06:16:27.636" v="854" actId="14100"/>
          <ac:spMkLst>
            <pc:docMk/>
            <pc:sldMk cId="1953289152" sldId="280"/>
            <ac:spMk id="21" creationId="{6310EE2A-4018-4B69-B68E-310B18FD81D8}"/>
          </ac:spMkLst>
        </pc:spChg>
        <pc:picChg chg="add del">
          <ac:chgData name="#CHONG TIAN EN#" userId="57a2aa2f-d61e-489c-ae98-aad6017c18db" providerId="ADAL" clId="{91005428-E484-4508-A46C-3F32B8BBB0F3}" dt="2020-01-28T06:15:43.248" v="848"/>
          <ac:picMkLst>
            <pc:docMk/>
            <pc:sldMk cId="1953289152" sldId="280"/>
            <ac:picMk id="10" creationId="{AD9F6459-1583-4EC5-9B7A-80CFC3C67726}"/>
          </ac:picMkLst>
        </pc:picChg>
        <pc:picChg chg="add del">
          <ac:chgData name="#CHONG TIAN EN#" userId="57a2aa2f-d61e-489c-ae98-aad6017c18db" providerId="ADAL" clId="{91005428-E484-4508-A46C-3F32B8BBB0F3}" dt="2020-01-28T06:15:43.248" v="848"/>
          <ac:picMkLst>
            <pc:docMk/>
            <pc:sldMk cId="1953289152" sldId="280"/>
            <ac:picMk id="15" creationId="{A48ADC4E-29A3-4FEB-BFBC-C5CC9D28111F}"/>
          </ac:picMkLst>
        </pc:picChg>
        <pc:picChg chg="add mod">
          <ac:chgData name="#CHONG TIAN EN#" userId="57a2aa2f-d61e-489c-ae98-aad6017c18db" providerId="ADAL" clId="{91005428-E484-4508-A46C-3F32B8BBB0F3}" dt="2020-01-28T06:16:06.098" v="851" actId="14100"/>
          <ac:picMkLst>
            <pc:docMk/>
            <pc:sldMk cId="1953289152" sldId="280"/>
            <ac:picMk id="16" creationId="{3A1B3BD3-CCC2-4B9F-BD1C-44AA3882CD59}"/>
          </ac:picMkLst>
        </pc:picChg>
        <pc:picChg chg="add mod">
          <ac:chgData name="#CHONG TIAN EN#" userId="57a2aa2f-d61e-489c-ae98-aad6017c18db" providerId="ADAL" clId="{91005428-E484-4508-A46C-3F32B8BBB0F3}" dt="2020-01-28T06:16:06.098" v="851" actId="14100"/>
          <ac:picMkLst>
            <pc:docMk/>
            <pc:sldMk cId="1953289152" sldId="280"/>
            <ac:picMk id="17" creationId="{4E01482C-D47E-4666-90D1-CDD02DCF3566}"/>
          </ac:picMkLst>
        </pc:picChg>
        <pc:picChg chg="add mod">
          <ac:chgData name="#CHONG TIAN EN#" userId="57a2aa2f-d61e-489c-ae98-aad6017c18db" providerId="ADAL" clId="{91005428-E484-4508-A46C-3F32B8BBB0F3}" dt="2020-01-28T06:16:06.098" v="851" actId="14100"/>
          <ac:picMkLst>
            <pc:docMk/>
            <pc:sldMk cId="1953289152" sldId="280"/>
            <ac:picMk id="18" creationId="{4ACF7A68-ECDE-44FD-ADD4-793D4595B679}"/>
          </ac:picMkLst>
        </pc:picChg>
        <pc:picChg chg="add del mod">
          <ac:chgData name="#CHONG TIAN EN#" userId="57a2aa2f-d61e-489c-ae98-aad6017c18db" providerId="ADAL" clId="{91005428-E484-4508-A46C-3F32B8BBB0F3}" dt="2020-01-28T06:17:11.657" v="857" actId="478"/>
          <ac:picMkLst>
            <pc:docMk/>
            <pc:sldMk cId="1953289152" sldId="280"/>
            <ac:picMk id="23" creationId="{9E0E142B-2B76-4CD1-8EFA-54FA70723948}"/>
          </ac:picMkLst>
        </pc:picChg>
        <pc:cxnChg chg="add del">
          <ac:chgData name="#CHONG TIAN EN#" userId="57a2aa2f-d61e-489c-ae98-aad6017c18db" providerId="ADAL" clId="{91005428-E484-4508-A46C-3F32B8BBB0F3}" dt="2020-01-28T06:15:43.248" v="848"/>
          <ac:cxnSpMkLst>
            <pc:docMk/>
            <pc:sldMk cId="1953289152" sldId="280"/>
            <ac:cxnSpMk id="14" creationId="{092290B7-968F-44C9-A321-0FAC1CAD6CD1}"/>
          </ac:cxnSpMkLst>
        </pc:cxnChg>
        <pc:cxnChg chg="add del mod">
          <ac:chgData name="#CHONG TIAN EN#" userId="57a2aa2f-d61e-489c-ae98-aad6017c18db" providerId="ADAL" clId="{91005428-E484-4508-A46C-3F32B8BBB0F3}" dt="2020-01-28T06:17:13.446" v="858" actId="478"/>
          <ac:cxnSpMkLst>
            <pc:docMk/>
            <pc:sldMk cId="1953289152" sldId="280"/>
            <ac:cxnSpMk id="22" creationId="{2F03818E-F055-44AB-8154-540C245F1C5A}"/>
          </ac:cxnSpMkLst>
        </pc:cxnChg>
      </pc:sldChg>
      <pc:sldChg chg="addSp delSp modSp add">
        <pc:chgData name="#CHONG TIAN EN#" userId="57a2aa2f-d61e-489c-ae98-aad6017c18db" providerId="ADAL" clId="{91005428-E484-4508-A46C-3F32B8BBB0F3}" dt="2020-01-31T06:55:55.615" v="3511"/>
        <pc:sldMkLst>
          <pc:docMk/>
          <pc:sldMk cId="3740547603" sldId="281"/>
        </pc:sldMkLst>
        <pc:spChg chg="del">
          <ac:chgData name="#CHONG TIAN EN#" userId="57a2aa2f-d61e-489c-ae98-aad6017c18db" providerId="ADAL" clId="{91005428-E484-4508-A46C-3F32B8BBB0F3}" dt="2020-01-28T06:20:37.595" v="864" actId="478"/>
          <ac:spMkLst>
            <pc:docMk/>
            <pc:sldMk cId="3740547603" sldId="281"/>
            <ac:spMk id="2" creationId="{898B6AB0-F87D-4108-8033-BC41F1AC910F}"/>
          </ac:spMkLst>
        </pc:spChg>
        <pc:spChg chg="del">
          <ac:chgData name="#CHONG TIAN EN#" userId="57a2aa2f-d61e-489c-ae98-aad6017c18db" providerId="ADAL" clId="{91005428-E484-4508-A46C-3F32B8BBB0F3}" dt="2020-01-31T06:52:08.649" v="3507"/>
          <ac:spMkLst>
            <pc:docMk/>
            <pc:sldMk cId="3740547603" sldId="281"/>
            <ac:spMk id="2" creationId="{F131FD08-A4D9-4226-97B2-C6D96070EED0}"/>
          </ac:spMkLst>
        </pc:spChg>
        <pc:spChg chg="del">
          <ac:chgData name="#CHONG TIAN EN#" userId="57a2aa2f-d61e-489c-ae98-aad6017c18db" providerId="ADAL" clId="{91005428-E484-4508-A46C-3F32B8BBB0F3}" dt="2020-01-31T06:53:38.374" v="3510"/>
          <ac:spMkLst>
            <pc:docMk/>
            <pc:sldMk cId="3740547603" sldId="281"/>
            <ac:spMk id="3" creationId="{CEC7DD93-B4AC-445A-AAE9-54339597009D}"/>
          </ac:spMkLst>
        </pc:spChg>
        <pc:spChg chg="del">
          <ac:chgData name="#CHONG TIAN EN#" userId="57a2aa2f-d61e-489c-ae98-aad6017c18db" providerId="ADAL" clId="{91005428-E484-4508-A46C-3F32B8BBB0F3}" dt="2020-01-31T06:55:55.615" v="3511"/>
          <ac:spMkLst>
            <pc:docMk/>
            <pc:sldMk cId="3740547603" sldId="281"/>
            <ac:spMk id="4" creationId="{F7DC044B-0DB2-46B3-9D3E-538B86603421}"/>
          </ac:spMkLst>
        </pc:spChg>
        <pc:spChg chg="mod">
          <ac:chgData name="#CHONG TIAN EN#" userId="57a2aa2f-d61e-489c-ae98-aad6017c18db" providerId="ADAL" clId="{91005428-E484-4508-A46C-3F32B8BBB0F3}" dt="2020-01-28T06:20:32.922" v="861"/>
          <ac:spMkLst>
            <pc:docMk/>
            <pc:sldMk cId="3740547603" sldId="281"/>
            <ac:spMk id="29" creationId="{0430FA73-1474-4687-9417-73D1E2C11D5E}"/>
          </ac:spMkLst>
        </pc:spChg>
        <pc:graphicFrameChg chg="add mod">
          <ac:chgData name="#CHONG TIAN EN#" userId="57a2aa2f-d61e-489c-ae98-aad6017c18db" providerId="ADAL" clId="{91005428-E484-4508-A46C-3F32B8BBB0F3}" dt="2020-01-30T16:50:34.070" v="2301" actId="20577"/>
          <ac:graphicFrameMkLst>
            <pc:docMk/>
            <pc:sldMk cId="3740547603" sldId="281"/>
            <ac:graphicFrameMk id="10" creationId="{3D1073A9-0C27-4270-B54A-D535E9C7874B}"/>
          </ac:graphicFrameMkLst>
        </pc:graphicFrameChg>
        <pc:picChg chg="del mod">
          <ac:chgData name="#CHONG TIAN EN#" userId="57a2aa2f-d61e-489c-ae98-aad6017c18db" providerId="ADAL" clId="{91005428-E484-4508-A46C-3F32B8BBB0F3}" dt="2020-01-28T06:20:34.759" v="863" actId="478"/>
          <ac:picMkLst>
            <pc:docMk/>
            <pc:sldMk cId="3740547603" sldId="281"/>
            <ac:picMk id="9" creationId="{643BBAD4-BA28-464F-BAB3-DEFAF835BC5A}"/>
          </ac:picMkLst>
        </pc:picChg>
      </pc:sldChg>
      <pc:sldChg chg="addSp delSp modSp add">
        <pc:chgData name="#CHONG TIAN EN#" userId="57a2aa2f-d61e-489c-ae98-aad6017c18db" providerId="ADAL" clId="{91005428-E484-4508-A46C-3F32B8BBB0F3}" dt="2020-01-31T06:55:55.615" v="3511"/>
        <pc:sldMkLst>
          <pc:docMk/>
          <pc:sldMk cId="2277325639" sldId="282"/>
        </pc:sldMkLst>
        <pc:spChg chg="del">
          <ac:chgData name="#CHONG TIAN EN#" userId="57a2aa2f-d61e-489c-ae98-aad6017c18db" providerId="ADAL" clId="{91005428-E484-4508-A46C-3F32B8BBB0F3}" dt="2020-01-31T06:52:08.649" v="3507"/>
          <ac:spMkLst>
            <pc:docMk/>
            <pc:sldMk cId="2277325639" sldId="282"/>
            <ac:spMk id="2" creationId="{444C2C80-1715-4379-8033-4B29BE90568C}"/>
          </ac:spMkLst>
        </pc:spChg>
        <pc:spChg chg="del">
          <ac:chgData name="#CHONG TIAN EN#" userId="57a2aa2f-d61e-489c-ae98-aad6017c18db" providerId="ADAL" clId="{91005428-E484-4508-A46C-3F32B8BBB0F3}" dt="2020-01-28T07:43:54.063" v="886" actId="478"/>
          <ac:spMkLst>
            <pc:docMk/>
            <pc:sldMk cId="2277325639" sldId="282"/>
            <ac:spMk id="2" creationId="{898B6AB0-F87D-4108-8033-BC41F1AC910F}"/>
          </ac:spMkLst>
        </pc:spChg>
        <pc:spChg chg="del">
          <ac:chgData name="#CHONG TIAN EN#" userId="57a2aa2f-d61e-489c-ae98-aad6017c18db" providerId="ADAL" clId="{91005428-E484-4508-A46C-3F32B8BBB0F3}" dt="2020-01-31T06:53:38.374" v="3510"/>
          <ac:spMkLst>
            <pc:docMk/>
            <pc:sldMk cId="2277325639" sldId="282"/>
            <ac:spMk id="3" creationId="{5F7E1638-E5C8-46C5-A715-2281A74B8D6B}"/>
          </ac:spMkLst>
        </pc:spChg>
        <pc:spChg chg="del">
          <ac:chgData name="#CHONG TIAN EN#" userId="57a2aa2f-d61e-489c-ae98-aad6017c18db" providerId="ADAL" clId="{91005428-E484-4508-A46C-3F32B8BBB0F3}" dt="2020-01-31T06:55:55.615" v="3511"/>
          <ac:spMkLst>
            <pc:docMk/>
            <pc:sldMk cId="2277325639" sldId="282"/>
            <ac:spMk id="4" creationId="{7EF085BF-FED4-4B82-AC54-FD1159648071}"/>
          </ac:spMkLst>
        </pc:spChg>
        <pc:spChg chg="add mod">
          <ac:chgData name="#CHONG TIAN EN#" userId="57a2aa2f-d61e-489c-ae98-aad6017c18db" providerId="ADAL" clId="{91005428-E484-4508-A46C-3F32B8BBB0F3}" dt="2020-01-31T05:53:05.399" v="2964" actId="20577"/>
          <ac:spMkLst>
            <pc:docMk/>
            <pc:sldMk cId="2277325639" sldId="282"/>
            <ac:spMk id="10" creationId="{D6367218-4F34-4839-BBBA-EB26BDC8F551}"/>
          </ac:spMkLst>
        </pc:spChg>
        <pc:spChg chg="mod">
          <ac:chgData name="#CHONG TIAN EN#" userId="57a2aa2f-d61e-489c-ae98-aad6017c18db" providerId="ADAL" clId="{91005428-E484-4508-A46C-3F32B8BBB0F3}" dt="2020-01-28T07:49:17.682" v="945" actId="20577"/>
          <ac:spMkLst>
            <pc:docMk/>
            <pc:sldMk cId="2277325639" sldId="282"/>
            <ac:spMk id="29" creationId="{0430FA73-1474-4687-9417-73D1E2C11D5E}"/>
          </ac:spMkLst>
        </pc:spChg>
        <pc:picChg chg="del">
          <ac:chgData name="#CHONG TIAN EN#" userId="57a2aa2f-d61e-489c-ae98-aad6017c18db" providerId="ADAL" clId="{91005428-E484-4508-A46C-3F32B8BBB0F3}" dt="2020-01-28T07:43:51.414" v="885" actId="478"/>
          <ac:picMkLst>
            <pc:docMk/>
            <pc:sldMk cId="2277325639" sldId="282"/>
            <ac:picMk id="9" creationId="{643BBAD4-BA28-464F-BAB3-DEFAF835BC5A}"/>
          </ac:picMkLst>
        </pc:picChg>
      </pc:sldChg>
      <pc:sldChg chg="addSp delSp modSp add">
        <pc:chgData name="#CHONG TIAN EN#" userId="57a2aa2f-d61e-489c-ae98-aad6017c18db" providerId="ADAL" clId="{91005428-E484-4508-A46C-3F32B8BBB0F3}" dt="2020-01-31T06:55:55.615" v="3511"/>
        <pc:sldMkLst>
          <pc:docMk/>
          <pc:sldMk cId="1055065756" sldId="283"/>
        </pc:sldMkLst>
        <pc:spChg chg="add del mod">
          <ac:chgData name="#CHONG TIAN EN#" userId="57a2aa2f-d61e-489c-ae98-aad6017c18db" providerId="ADAL" clId="{91005428-E484-4508-A46C-3F32B8BBB0F3}" dt="2020-01-28T07:45:35.421" v="901" actId="478"/>
          <ac:spMkLst>
            <pc:docMk/>
            <pc:sldMk cId="1055065756" sldId="283"/>
            <ac:spMk id="2" creationId="{57FAB42B-DCFE-45B7-828E-C6F905897BEA}"/>
          </ac:spMkLst>
        </pc:spChg>
        <pc:spChg chg="del">
          <ac:chgData name="#CHONG TIAN EN#" userId="57a2aa2f-d61e-489c-ae98-aad6017c18db" providerId="ADAL" clId="{91005428-E484-4508-A46C-3F32B8BBB0F3}" dt="2020-01-31T06:52:08.649" v="3507"/>
          <ac:spMkLst>
            <pc:docMk/>
            <pc:sldMk cId="1055065756" sldId="283"/>
            <ac:spMk id="2" creationId="{6E607783-94A3-4A44-B1B6-8D5C7FBA4000}"/>
          </ac:spMkLst>
        </pc:spChg>
        <pc:spChg chg="del">
          <ac:chgData name="#CHONG TIAN EN#" userId="57a2aa2f-d61e-489c-ae98-aad6017c18db" providerId="ADAL" clId="{91005428-E484-4508-A46C-3F32B8BBB0F3}" dt="2020-01-31T06:53:38.374" v="3510"/>
          <ac:spMkLst>
            <pc:docMk/>
            <pc:sldMk cId="1055065756" sldId="283"/>
            <ac:spMk id="4" creationId="{B4EC7945-B2FF-4CB1-9FBB-F5F956D2CF6B}"/>
          </ac:spMkLst>
        </pc:spChg>
        <pc:spChg chg="del">
          <ac:chgData name="#CHONG TIAN EN#" userId="57a2aa2f-d61e-489c-ae98-aad6017c18db" providerId="ADAL" clId="{91005428-E484-4508-A46C-3F32B8BBB0F3}" dt="2020-01-31T06:55:55.615" v="3511"/>
          <ac:spMkLst>
            <pc:docMk/>
            <pc:sldMk cId="1055065756" sldId="283"/>
            <ac:spMk id="5" creationId="{C932B1D2-A953-4656-8B7D-5069037A6D67}"/>
          </ac:spMkLst>
        </pc:spChg>
        <pc:spChg chg="mod">
          <ac:chgData name="#CHONG TIAN EN#" userId="57a2aa2f-d61e-489c-ae98-aad6017c18db" providerId="ADAL" clId="{91005428-E484-4508-A46C-3F32B8BBB0F3}" dt="2020-01-30T16:57:40.569" v="2465" actId="20577"/>
          <ac:spMkLst>
            <pc:docMk/>
            <pc:sldMk cId="1055065756" sldId="283"/>
            <ac:spMk id="29" creationId="{0430FA73-1474-4687-9417-73D1E2C11D5E}"/>
          </ac:spMkLst>
        </pc:spChg>
        <pc:graphicFrameChg chg="add mod modGraphic">
          <ac:chgData name="#CHONG TIAN EN#" userId="57a2aa2f-d61e-489c-ae98-aad6017c18db" providerId="ADAL" clId="{91005428-E484-4508-A46C-3F32B8BBB0F3}" dt="2020-01-28T07:49:05.221" v="935" actId="20577"/>
          <ac:graphicFrameMkLst>
            <pc:docMk/>
            <pc:sldMk cId="1055065756" sldId="283"/>
            <ac:graphicFrameMk id="3" creationId="{4A775175-CD30-42BE-8BD5-C7BD66097DFC}"/>
          </ac:graphicFrameMkLst>
        </pc:graphicFrameChg>
      </pc:sldChg>
      <pc:sldChg chg="addSp delSp modSp add">
        <pc:chgData name="#CHONG TIAN EN#" userId="57a2aa2f-d61e-489c-ae98-aad6017c18db" providerId="ADAL" clId="{91005428-E484-4508-A46C-3F32B8BBB0F3}" dt="2020-01-31T06:55:55.615" v="3511"/>
        <pc:sldMkLst>
          <pc:docMk/>
          <pc:sldMk cId="790817995" sldId="284"/>
        </pc:sldMkLst>
        <pc:spChg chg="del">
          <ac:chgData name="#CHONG TIAN EN#" userId="57a2aa2f-d61e-489c-ae98-aad6017c18db" providerId="ADAL" clId="{91005428-E484-4508-A46C-3F32B8BBB0F3}" dt="2020-01-31T06:52:08.649" v="3507"/>
          <ac:spMkLst>
            <pc:docMk/>
            <pc:sldMk cId="790817995" sldId="284"/>
            <ac:spMk id="2" creationId="{22D6DFAF-9417-4108-A7A5-712A1C8CC702}"/>
          </ac:spMkLst>
        </pc:spChg>
        <pc:spChg chg="add del mod">
          <ac:chgData name="#CHONG TIAN EN#" userId="57a2aa2f-d61e-489c-ae98-aad6017c18db" providerId="ADAL" clId="{91005428-E484-4508-A46C-3F32B8BBB0F3}" dt="2020-01-28T07:57:43.710" v="1268" actId="478"/>
          <ac:spMkLst>
            <pc:docMk/>
            <pc:sldMk cId="790817995" sldId="284"/>
            <ac:spMk id="3" creationId="{BDD903F6-813A-4E58-98AD-388452E09182}"/>
          </ac:spMkLst>
        </pc:spChg>
        <pc:spChg chg="del">
          <ac:chgData name="#CHONG TIAN EN#" userId="57a2aa2f-d61e-489c-ae98-aad6017c18db" providerId="ADAL" clId="{91005428-E484-4508-A46C-3F32B8BBB0F3}" dt="2020-01-31T06:53:38.374" v="3510"/>
          <ac:spMkLst>
            <pc:docMk/>
            <pc:sldMk cId="790817995" sldId="284"/>
            <ac:spMk id="3" creationId="{D94F2340-4132-4B61-9764-170C6BE49EC0}"/>
          </ac:spMkLst>
        </pc:spChg>
        <pc:spChg chg="del">
          <ac:chgData name="#CHONG TIAN EN#" userId="57a2aa2f-d61e-489c-ae98-aad6017c18db" providerId="ADAL" clId="{91005428-E484-4508-A46C-3F32B8BBB0F3}" dt="2020-01-31T06:55:55.615" v="3511"/>
          <ac:spMkLst>
            <pc:docMk/>
            <pc:sldMk cId="790817995" sldId="284"/>
            <ac:spMk id="4" creationId="{4F23A834-D397-42FE-A972-8CA300CA040E}"/>
          </ac:spMkLst>
        </pc:spChg>
        <pc:spChg chg="add del">
          <ac:chgData name="#CHONG TIAN EN#" userId="57a2aa2f-d61e-489c-ae98-aad6017c18db" providerId="ADAL" clId="{91005428-E484-4508-A46C-3F32B8BBB0F3}" dt="2020-01-28T07:59:57.271" v="1311" actId="478"/>
          <ac:spMkLst>
            <pc:docMk/>
            <pc:sldMk cId="790817995" sldId="284"/>
            <ac:spMk id="4" creationId="{B5D5D4E7-7613-4380-BFBD-4DBF363341FA}"/>
          </ac:spMkLst>
        </pc:spChg>
        <pc:spChg chg="del mod">
          <ac:chgData name="#CHONG TIAN EN#" userId="57a2aa2f-d61e-489c-ae98-aad6017c18db" providerId="ADAL" clId="{91005428-E484-4508-A46C-3F32B8BBB0F3}" dt="2020-01-28T07:57:41.783" v="1267" actId="478"/>
          <ac:spMkLst>
            <pc:docMk/>
            <pc:sldMk cId="790817995" sldId="284"/>
            <ac:spMk id="10" creationId="{D6367218-4F34-4839-BBBA-EB26BDC8F551}"/>
          </ac:spMkLst>
        </pc:spChg>
        <pc:spChg chg="add mod">
          <ac:chgData name="#CHONG TIAN EN#" userId="57a2aa2f-d61e-489c-ae98-aad6017c18db" providerId="ADAL" clId="{91005428-E484-4508-A46C-3F32B8BBB0F3}" dt="2020-01-28T08:00:12.200" v="1313" actId="1076"/>
          <ac:spMkLst>
            <pc:docMk/>
            <pc:sldMk cId="790817995" sldId="284"/>
            <ac:spMk id="12" creationId="{01845C25-09F2-414D-A35D-6055DB1897D8}"/>
          </ac:spMkLst>
        </pc:spChg>
        <pc:spChg chg="add mod">
          <ac:chgData name="#CHONG TIAN EN#" userId="57a2aa2f-d61e-489c-ae98-aad6017c18db" providerId="ADAL" clId="{91005428-E484-4508-A46C-3F32B8BBB0F3}" dt="2020-01-28T08:00:41.790" v="1318" actId="207"/>
          <ac:spMkLst>
            <pc:docMk/>
            <pc:sldMk cId="790817995" sldId="284"/>
            <ac:spMk id="14" creationId="{083DCB97-C57A-4144-ADE3-72A9C39D72F6}"/>
          </ac:spMkLst>
        </pc:spChg>
        <pc:spChg chg="mod">
          <ac:chgData name="#CHONG TIAN EN#" userId="57a2aa2f-d61e-489c-ae98-aad6017c18db" providerId="ADAL" clId="{91005428-E484-4508-A46C-3F32B8BBB0F3}" dt="2020-01-28T07:59:43.590" v="1309"/>
          <ac:spMkLst>
            <pc:docMk/>
            <pc:sldMk cId="790817995" sldId="284"/>
            <ac:spMk id="29" creationId="{0430FA73-1474-4687-9417-73D1E2C11D5E}"/>
          </ac:spMkLst>
        </pc:spChg>
        <pc:picChg chg="add mod">
          <ac:chgData name="#CHONG TIAN EN#" userId="57a2aa2f-d61e-489c-ae98-aad6017c18db" providerId="ADAL" clId="{91005428-E484-4508-A46C-3F32B8BBB0F3}" dt="2020-01-28T07:57:57.363" v="1272" actId="14100"/>
          <ac:picMkLst>
            <pc:docMk/>
            <pc:sldMk cId="790817995" sldId="284"/>
            <ac:picMk id="11" creationId="{E8B99197-7C64-459A-BF18-939ACC11BA54}"/>
          </ac:picMkLst>
        </pc:picChg>
        <pc:picChg chg="add del">
          <ac:chgData name="#CHONG TIAN EN#" userId="57a2aa2f-d61e-489c-ae98-aad6017c18db" providerId="ADAL" clId="{91005428-E484-4508-A46C-3F32B8BBB0F3}" dt="2020-01-28T08:00:21.557" v="1315"/>
          <ac:picMkLst>
            <pc:docMk/>
            <pc:sldMk cId="790817995" sldId="284"/>
            <ac:picMk id="13" creationId="{EB057887-3A9C-4AA2-8720-B66165CC4DE4}"/>
          </ac:picMkLst>
        </pc:picChg>
      </pc:sldChg>
      <pc:sldChg chg="add del">
        <pc:chgData name="#CHONG TIAN EN#" userId="57a2aa2f-d61e-489c-ae98-aad6017c18db" providerId="ADAL" clId="{91005428-E484-4508-A46C-3F32B8BBB0F3}" dt="2020-01-28T08:03:47.059" v="1321" actId="2696"/>
        <pc:sldMkLst>
          <pc:docMk/>
          <pc:sldMk cId="2217606744" sldId="285"/>
        </pc:sldMkLst>
      </pc:sldChg>
      <pc:sldChg chg="addSp delSp modSp add">
        <pc:chgData name="#CHONG TIAN EN#" userId="57a2aa2f-d61e-489c-ae98-aad6017c18db" providerId="ADAL" clId="{91005428-E484-4508-A46C-3F32B8BBB0F3}" dt="2020-01-31T06:55:55.615" v="3511"/>
        <pc:sldMkLst>
          <pc:docMk/>
          <pc:sldMk cId="4099379529" sldId="286"/>
        </pc:sldMkLst>
        <pc:spChg chg="del">
          <ac:chgData name="#CHONG TIAN EN#" userId="57a2aa2f-d61e-489c-ae98-aad6017c18db" providerId="ADAL" clId="{91005428-E484-4508-A46C-3F32B8BBB0F3}" dt="2020-01-31T06:52:08.649" v="3507"/>
          <ac:spMkLst>
            <pc:docMk/>
            <pc:sldMk cId="4099379529" sldId="286"/>
            <ac:spMk id="2" creationId="{2949531B-178C-4C62-A81F-D3DF702AA8EC}"/>
          </ac:spMkLst>
        </pc:spChg>
        <pc:spChg chg="del">
          <ac:chgData name="#CHONG TIAN EN#" userId="57a2aa2f-d61e-489c-ae98-aad6017c18db" providerId="ADAL" clId="{91005428-E484-4508-A46C-3F32B8BBB0F3}" dt="2020-01-31T06:53:38.374" v="3510"/>
          <ac:spMkLst>
            <pc:docMk/>
            <pc:sldMk cId="4099379529" sldId="286"/>
            <ac:spMk id="3" creationId="{D7D92271-39C2-44B3-81CC-C883664EB96E}"/>
          </ac:spMkLst>
        </pc:spChg>
        <pc:spChg chg="del">
          <ac:chgData name="#CHONG TIAN EN#" userId="57a2aa2f-d61e-489c-ae98-aad6017c18db" providerId="ADAL" clId="{91005428-E484-4508-A46C-3F32B8BBB0F3}" dt="2020-01-31T06:55:55.615" v="3511"/>
          <ac:spMkLst>
            <pc:docMk/>
            <pc:sldMk cId="4099379529" sldId="286"/>
            <ac:spMk id="4" creationId="{36152596-5E4B-4CF5-B4D5-D5AD2EF51047}"/>
          </ac:spMkLst>
        </pc:spChg>
        <pc:spChg chg="add mod">
          <ac:chgData name="#CHONG TIAN EN#" userId="57a2aa2f-d61e-489c-ae98-aad6017c18db" providerId="ADAL" clId="{91005428-E484-4508-A46C-3F32B8BBB0F3}" dt="2020-01-30T17:06:05.194" v="2809" actId="20577"/>
          <ac:spMkLst>
            <pc:docMk/>
            <pc:sldMk cId="4099379529" sldId="286"/>
            <ac:spMk id="8" creationId="{04C4171E-481F-4DCB-8756-B2F359EAEA1B}"/>
          </ac:spMkLst>
        </pc:spChg>
        <pc:spChg chg="mod">
          <ac:chgData name="#CHONG TIAN EN#" userId="57a2aa2f-d61e-489c-ae98-aad6017c18db" providerId="ADAL" clId="{91005428-E484-4508-A46C-3F32B8BBB0F3}" dt="2020-01-30T17:06:36.691" v="2813" actId="20577"/>
          <ac:spMkLst>
            <pc:docMk/>
            <pc:sldMk cId="4099379529" sldId="286"/>
            <ac:spMk id="29" creationId="{0430FA73-1474-4687-9417-73D1E2C11D5E}"/>
          </ac:spMkLst>
        </pc:spChg>
        <pc:graphicFrameChg chg="del">
          <ac:chgData name="#CHONG TIAN EN#" userId="57a2aa2f-d61e-489c-ae98-aad6017c18db" providerId="ADAL" clId="{91005428-E484-4508-A46C-3F32B8BBB0F3}" dt="2020-01-28T08:03:59.382" v="1332" actId="478"/>
          <ac:graphicFrameMkLst>
            <pc:docMk/>
            <pc:sldMk cId="4099379529" sldId="286"/>
            <ac:graphicFrameMk id="3" creationId="{4A775175-CD30-42BE-8BD5-C7BD66097DFC}"/>
          </ac:graphicFrameMkLst>
        </pc:graphicFrameChg>
      </pc:sldChg>
      <pc:sldChg chg="addSp delSp modSp">
        <pc:chgData name="#CHONG TIAN EN#" userId="57a2aa2f-d61e-489c-ae98-aad6017c18db" providerId="ADAL" clId="{91005428-E484-4508-A46C-3F32B8BBB0F3}" dt="2020-01-31T06:55:55.615" v="3511"/>
        <pc:sldMkLst>
          <pc:docMk/>
          <pc:sldMk cId="188700311" sldId="287"/>
        </pc:sldMkLst>
        <pc:spChg chg="del">
          <ac:chgData name="#CHONG TIAN EN#" userId="57a2aa2f-d61e-489c-ae98-aad6017c18db" providerId="ADAL" clId="{91005428-E484-4508-A46C-3F32B8BBB0F3}" dt="2020-01-31T06:52:08.649" v="3507"/>
          <ac:spMkLst>
            <pc:docMk/>
            <pc:sldMk cId="188700311" sldId="287"/>
            <ac:spMk id="12" creationId="{3FBC87D7-84C7-4626-9283-0EB23FA54249}"/>
          </ac:spMkLst>
        </pc:spChg>
        <pc:spChg chg="del">
          <ac:chgData name="#CHONG TIAN EN#" userId="57a2aa2f-d61e-489c-ae98-aad6017c18db" providerId="ADAL" clId="{91005428-E484-4508-A46C-3F32B8BBB0F3}" dt="2020-01-31T06:53:38.374" v="3510"/>
          <ac:spMkLst>
            <pc:docMk/>
            <pc:sldMk cId="188700311" sldId="287"/>
            <ac:spMk id="13" creationId="{0DEBBAD1-65D4-41EB-904A-2B9D9D610F4E}"/>
          </ac:spMkLst>
        </pc:spChg>
        <pc:spChg chg="del">
          <ac:chgData name="#CHONG TIAN EN#" userId="57a2aa2f-d61e-489c-ae98-aad6017c18db" providerId="ADAL" clId="{91005428-E484-4508-A46C-3F32B8BBB0F3}" dt="2020-01-31T06:55:55.615" v="3511"/>
          <ac:spMkLst>
            <pc:docMk/>
            <pc:sldMk cId="188700311" sldId="287"/>
            <ac:spMk id="14" creationId="{A50EE6AF-9419-4BBC-B7A4-78CDC916E4D9}"/>
          </ac:spMkLst>
        </pc:spChg>
        <pc:spChg chg="mod">
          <ac:chgData name="#CHONG TIAN EN#" userId="57a2aa2f-d61e-489c-ae98-aad6017c18db" providerId="ADAL" clId="{91005428-E484-4508-A46C-3F32B8BBB0F3}" dt="2020-01-30T16:49:09.188" v="2263" actId="5793"/>
          <ac:spMkLst>
            <pc:docMk/>
            <pc:sldMk cId="188700311" sldId="287"/>
            <ac:spMk id="16" creationId="{81DE2D32-E3F0-410E-9FCE-8EDBD6E73187}"/>
          </ac:spMkLst>
        </pc:spChg>
        <pc:spChg chg="mod">
          <ac:chgData name="#CHONG TIAN EN#" userId="57a2aa2f-d61e-489c-ae98-aad6017c18db" providerId="ADAL" clId="{91005428-E484-4508-A46C-3F32B8BBB0F3}" dt="2020-01-30T16:24:11.091" v="1909" actId="20577"/>
          <ac:spMkLst>
            <pc:docMk/>
            <pc:sldMk cId="188700311" sldId="287"/>
            <ac:spMk id="29" creationId="{0430FA73-1474-4687-9417-73D1E2C11D5E}"/>
          </ac:spMkLst>
        </pc:spChg>
        <pc:picChg chg="add del mod">
          <ac:chgData name="#CHONG TIAN EN#" userId="57a2aa2f-d61e-489c-ae98-aad6017c18db" providerId="ADAL" clId="{91005428-E484-4508-A46C-3F32B8BBB0F3}" dt="2020-01-30T16:29:07.292" v="1981" actId="478"/>
          <ac:picMkLst>
            <pc:docMk/>
            <pc:sldMk cId="188700311" sldId="287"/>
            <ac:picMk id="3" creationId="{892B6800-D5FC-4EF7-A927-34BA63F72344}"/>
          </ac:picMkLst>
        </pc:picChg>
        <pc:picChg chg="add mod">
          <ac:chgData name="#CHONG TIAN EN#" userId="57a2aa2f-d61e-489c-ae98-aad6017c18db" providerId="ADAL" clId="{91005428-E484-4508-A46C-3F32B8BBB0F3}" dt="2020-01-30T16:37:10.081" v="2185" actId="1076"/>
          <ac:picMkLst>
            <pc:docMk/>
            <pc:sldMk cId="188700311" sldId="287"/>
            <ac:picMk id="5" creationId="{7F382248-E7B4-4AEE-B4F8-9F13C4443469}"/>
          </ac:picMkLst>
        </pc:picChg>
        <pc:picChg chg="add mod">
          <ac:chgData name="#CHONG TIAN EN#" userId="57a2aa2f-d61e-489c-ae98-aad6017c18db" providerId="ADAL" clId="{91005428-E484-4508-A46C-3F32B8BBB0F3}" dt="2020-01-30T16:37:10.081" v="2185" actId="1076"/>
          <ac:picMkLst>
            <pc:docMk/>
            <pc:sldMk cId="188700311" sldId="287"/>
            <ac:picMk id="7" creationId="{1644DFD3-E407-446A-B672-00AD4AF5F0B4}"/>
          </ac:picMkLst>
        </pc:picChg>
        <pc:picChg chg="add del mod">
          <ac:chgData name="#CHONG TIAN EN#" userId="57a2aa2f-d61e-489c-ae98-aad6017c18db" providerId="ADAL" clId="{91005428-E484-4508-A46C-3F32B8BBB0F3}" dt="2020-01-30T16:38:35.769" v="2190" actId="478"/>
          <ac:picMkLst>
            <pc:docMk/>
            <pc:sldMk cId="188700311" sldId="287"/>
            <ac:picMk id="9" creationId="{E22B8BC8-24D3-4C85-9E87-897CA055319D}"/>
          </ac:picMkLst>
        </pc:picChg>
        <pc:picChg chg="add mod">
          <ac:chgData name="#CHONG TIAN EN#" userId="57a2aa2f-d61e-489c-ae98-aad6017c18db" providerId="ADAL" clId="{91005428-E484-4508-A46C-3F32B8BBB0F3}" dt="2020-01-30T16:39:09.980" v="2194" actId="1076"/>
          <ac:picMkLst>
            <pc:docMk/>
            <pc:sldMk cId="188700311" sldId="287"/>
            <ac:picMk id="11" creationId="{1B9F1B50-9A94-4A7A-BE69-4E7011DACF35}"/>
          </ac:picMkLst>
        </pc:picChg>
        <pc:picChg chg="add mod">
          <ac:chgData name="#CHONG TIAN EN#" userId="57a2aa2f-d61e-489c-ae98-aad6017c18db" providerId="ADAL" clId="{91005428-E484-4508-A46C-3F32B8BBB0F3}" dt="2020-01-30T16:37:10.081" v="2185" actId="1076"/>
          <ac:picMkLst>
            <pc:docMk/>
            <pc:sldMk cId="188700311" sldId="287"/>
            <ac:picMk id="1026" creationId="{AC9EF7F5-5599-4E02-89A3-5BA40CE77AB9}"/>
          </ac:picMkLst>
        </pc:picChg>
      </pc:sldChg>
      <pc:sldChg chg="add del">
        <pc:chgData name="#CHONG TIAN EN#" userId="57a2aa2f-d61e-489c-ae98-aad6017c18db" providerId="ADAL" clId="{91005428-E484-4508-A46C-3F32B8BBB0F3}" dt="2020-01-30T16:23:39.552" v="1891" actId="2696"/>
        <pc:sldMkLst>
          <pc:docMk/>
          <pc:sldMk cId="1239634949" sldId="287"/>
        </pc:sldMkLst>
      </pc:sldChg>
      <pc:sldChg chg="add del">
        <pc:chgData name="#CHONG TIAN EN#" userId="57a2aa2f-d61e-489c-ae98-aad6017c18db" providerId="ADAL" clId="{91005428-E484-4508-A46C-3F32B8BBB0F3}" dt="2020-01-30T16:23:45.713" v="1893" actId="2696"/>
        <pc:sldMkLst>
          <pc:docMk/>
          <pc:sldMk cId="4084001633" sldId="287"/>
        </pc:sldMkLst>
      </pc:sldChg>
      <pc:sldChg chg="add del">
        <pc:chgData name="#CHONG TIAN EN#" userId="57a2aa2f-d61e-489c-ae98-aad6017c18db" providerId="ADAL" clId="{91005428-E484-4508-A46C-3F32B8BBB0F3}" dt="2020-01-30T16:27:52.961" v="1965" actId="2696"/>
        <pc:sldMkLst>
          <pc:docMk/>
          <pc:sldMk cId="2470966166" sldId="288"/>
        </pc:sldMkLst>
      </pc:sldChg>
      <pc:sldChg chg="addSp delSp modSp add">
        <pc:chgData name="#CHONG TIAN EN#" userId="57a2aa2f-d61e-489c-ae98-aad6017c18db" providerId="ADAL" clId="{91005428-E484-4508-A46C-3F32B8BBB0F3}" dt="2020-01-31T06:55:55.615" v="3511"/>
        <pc:sldMkLst>
          <pc:docMk/>
          <pc:sldMk cId="3899767942" sldId="288"/>
        </pc:sldMkLst>
        <pc:spChg chg="add del">
          <ac:chgData name="#CHONG TIAN EN#" userId="57a2aa2f-d61e-489c-ae98-aad6017c18db" providerId="ADAL" clId="{91005428-E484-4508-A46C-3F32B8BBB0F3}" dt="2020-01-30T16:40:03.916" v="2196"/>
          <ac:spMkLst>
            <pc:docMk/>
            <pc:sldMk cId="3899767942" sldId="288"/>
            <ac:spMk id="2" creationId="{08E4F3C4-5145-4812-ADAD-650C8017C4AC}"/>
          </ac:spMkLst>
        </pc:spChg>
        <pc:spChg chg="add mod">
          <ac:chgData name="#CHONG TIAN EN#" userId="57a2aa2f-d61e-489c-ae98-aad6017c18db" providerId="ADAL" clId="{91005428-E484-4508-A46C-3F32B8BBB0F3}" dt="2020-01-30T16:41:05.616" v="2220" actId="207"/>
          <ac:spMkLst>
            <pc:docMk/>
            <pc:sldMk cId="3899767942" sldId="288"/>
            <ac:spMk id="3" creationId="{792C2C62-FD3D-438A-BB1A-0D9912F95C0C}"/>
          </ac:spMkLst>
        </pc:spChg>
        <pc:spChg chg="add del">
          <ac:chgData name="#CHONG TIAN EN#" userId="57a2aa2f-d61e-489c-ae98-aad6017c18db" providerId="ADAL" clId="{91005428-E484-4508-A46C-3F32B8BBB0F3}" dt="2020-01-30T16:46:36.365" v="2226"/>
          <ac:spMkLst>
            <pc:docMk/>
            <pc:sldMk cId="3899767942" sldId="288"/>
            <ac:spMk id="6" creationId="{818D1835-B6C4-49B8-8092-F7F01FD01F3E}"/>
          </ac:spMkLst>
        </pc:spChg>
        <pc:spChg chg="add del">
          <ac:chgData name="#CHONG TIAN EN#" userId="57a2aa2f-d61e-489c-ae98-aad6017c18db" providerId="ADAL" clId="{91005428-E484-4508-A46C-3F32B8BBB0F3}" dt="2020-01-30T16:47:26.638" v="2231"/>
          <ac:spMkLst>
            <pc:docMk/>
            <pc:sldMk cId="3899767942" sldId="288"/>
            <ac:spMk id="7" creationId="{FDAC4E51-FA08-4CE3-BD24-95343C8C4DB6}"/>
          </ac:spMkLst>
        </pc:spChg>
        <pc:spChg chg="del">
          <ac:chgData name="#CHONG TIAN EN#" userId="57a2aa2f-d61e-489c-ae98-aad6017c18db" providerId="ADAL" clId="{91005428-E484-4508-A46C-3F32B8BBB0F3}" dt="2020-01-31T06:52:08.649" v="3507"/>
          <ac:spMkLst>
            <pc:docMk/>
            <pc:sldMk cId="3899767942" sldId="288"/>
            <ac:spMk id="10" creationId="{1138DEBD-2F48-488A-B512-52A9BF8E3FE6}"/>
          </ac:spMkLst>
        </pc:spChg>
        <pc:spChg chg="del">
          <ac:chgData name="#CHONG TIAN EN#" userId="57a2aa2f-d61e-489c-ae98-aad6017c18db" providerId="ADAL" clId="{91005428-E484-4508-A46C-3F32B8BBB0F3}" dt="2020-01-31T06:53:38.374" v="3510"/>
          <ac:spMkLst>
            <pc:docMk/>
            <pc:sldMk cId="3899767942" sldId="288"/>
            <ac:spMk id="11" creationId="{ABF512FD-DEB8-4713-A978-DE0C500C6C0B}"/>
          </ac:spMkLst>
        </pc:spChg>
        <pc:spChg chg="del">
          <ac:chgData name="#CHONG TIAN EN#" userId="57a2aa2f-d61e-489c-ae98-aad6017c18db" providerId="ADAL" clId="{91005428-E484-4508-A46C-3F32B8BBB0F3}" dt="2020-01-31T06:55:55.615" v="3511"/>
          <ac:spMkLst>
            <pc:docMk/>
            <pc:sldMk cId="3899767942" sldId="288"/>
            <ac:spMk id="12" creationId="{2CD72F74-A174-4A99-8489-5FC30ABD5B89}"/>
          </ac:spMkLst>
        </pc:spChg>
        <pc:spChg chg="mod">
          <ac:chgData name="#CHONG TIAN EN#" userId="57a2aa2f-d61e-489c-ae98-aad6017c18db" providerId="ADAL" clId="{91005428-E484-4508-A46C-3F32B8BBB0F3}" dt="2020-01-30T16:46:48.742" v="2227"/>
          <ac:spMkLst>
            <pc:docMk/>
            <pc:sldMk cId="3899767942" sldId="288"/>
            <ac:spMk id="16" creationId="{81DE2D32-E3F0-410E-9FCE-8EDBD6E73187}"/>
          </ac:spMkLst>
        </pc:spChg>
        <pc:spChg chg="mod">
          <ac:chgData name="#CHONG TIAN EN#" userId="57a2aa2f-d61e-489c-ae98-aad6017c18db" providerId="ADAL" clId="{91005428-E484-4508-A46C-3F32B8BBB0F3}" dt="2020-01-30T16:28:06.333" v="1972" actId="20577"/>
          <ac:spMkLst>
            <pc:docMk/>
            <pc:sldMk cId="3899767942" sldId="288"/>
            <ac:spMk id="29" creationId="{0430FA73-1474-4687-9417-73D1E2C11D5E}"/>
          </ac:spMkLst>
        </pc:spChg>
        <pc:picChg chg="add mod">
          <ac:chgData name="#CHONG TIAN EN#" userId="57a2aa2f-d61e-489c-ae98-aad6017c18db" providerId="ADAL" clId="{91005428-E484-4508-A46C-3F32B8BBB0F3}" dt="2020-01-30T16:48:23.075" v="2246" actId="1076"/>
          <ac:picMkLst>
            <pc:docMk/>
            <pc:sldMk cId="3899767942" sldId="288"/>
            <ac:picMk id="5" creationId="{4ACAAA25-248D-4E08-A645-FADB7CC72ECD}"/>
          </ac:picMkLst>
        </pc:picChg>
        <pc:picChg chg="add mod">
          <ac:chgData name="#CHONG TIAN EN#" userId="57a2aa2f-d61e-489c-ae98-aad6017c18db" providerId="ADAL" clId="{91005428-E484-4508-A46C-3F32B8BBB0F3}" dt="2020-01-30T16:48:23.075" v="2246" actId="1076"/>
          <ac:picMkLst>
            <pc:docMk/>
            <pc:sldMk cId="3899767942" sldId="288"/>
            <ac:picMk id="9" creationId="{AB345BCC-ECE3-4446-81F9-ACDF4C2C6183}"/>
          </ac:picMkLst>
        </pc:picChg>
      </pc:sldChg>
      <pc:sldChg chg="addSp delSp modSp add">
        <pc:chgData name="#CHONG TIAN EN#" userId="57a2aa2f-d61e-489c-ae98-aad6017c18db" providerId="ADAL" clId="{91005428-E484-4508-A46C-3F32B8BBB0F3}" dt="2020-01-31T06:55:55.615" v="3511"/>
        <pc:sldMkLst>
          <pc:docMk/>
          <pc:sldMk cId="889473063" sldId="289"/>
        </pc:sldMkLst>
        <pc:spChg chg="add mod">
          <ac:chgData name="#CHONG TIAN EN#" userId="57a2aa2f-d61e-489c-ae98-aad6017c18db" providerId="ADAL" clId="{91005428-E484-4508-A46C-3F32B8BBB0F3}" dt="2020-01-30T17:02:25.979" v="2634" actId="20577"/>
          <ac:spMkLst>
            <pc:docMk/>
            <pc:sldMk cId="889473063" sldId="289"/>
            <ac:spMk id="2" creationId="{1751F76A-78EA-43C8-958E-A9D1B3B179ED}"/>
          </ac:spMkLst>
        </pc:spChg>
        <pc:spChg chg="del">
          <ac:chgData name="#CHONG TIAN EN#" userId="57a2aa2f-d61e-489c-ae98-aad6017c18db" providerId="ADAL" clId="{91005428-E484-4508-A46C-3F32B8BBB0F3}" dt="2020-01-31T06:52:08.649" v="3507"/>
          <ac:spMkLst>
            <pc:docMk/>
            <pc:sldMk cId="889473063" sldId="289"/>
            <ac:spMk id="4" creationId="{2D6B726D-E751-4D86-B377-F6C221C466EC}"/>
          </ac:spMkLst>
        </pc:spChg>
        <pc:spChg chg="del">
          <ac:chgData name="#CHONG TIAN EN#" userId="57a2aa2f-d61e-489c-ae98-aad6017c18db" providerId="ADAL" clId="{91005428-E484-4508-A46C-3F32B8BBB0F3}" dt="2020-01-31T06:53:38.374" v="3510"/>
          <ac:spMkLst>
            <pc:docMk/>
            <pc:sldMk cId="889473063" sldId="289"/>
            <ac:spMk id="5" creationId="{59EA959C-395B-4B71-ABA2-47A60298F750}"/>
          </ac:spMkLst>
        </pc:spChg>
        <pc:spChg chg="del">
          <ac:chgData name="#CHONG TIAN EN#" userId="57a2aa2f-d61e-489c-ae98-aad6017c18db" providerId="ADAL" clId="{91005428-E484-4508-A46C-3F32B8BBB0F3}" dt="2020-01-31T06:55:55.615" v="3511"/>
          <ac:spMkLst>
            <pc:docMk/>
            <pc:sldMk cId="889473063" sldId="289"/>
            <ac:spMk id="6" creationId="{95688314-0C09-4FB3-99D2-D2418B55213E}"/>
          </ac:spMkLst>
        </pc:spChg>
        <pc:spChg chg="mod">
          <ac:chgData name="#CHONG TIAN EN#" userId="57a2aa2f-d61e-489c-ae98-aad6017c18db" providerId="ADAL" clId="{91005428-E484-4508-A46C-3F32B8BBB0F3}" dt="2020-01-30T16:57:56.796" v="2478" actId="20577"/>
          <ac:spMkLst>
            <pc:docMk/>
            <pc:sldMk cId="889473063" sldId="289"/>
            <ac:spMk id="29" creationId="{0430FA73-1474-4687-9417-73D1E2C11D5E}"/>
          </ac:spMkLst>
        </pc:spChg>
        <pc:graphicFrameChg chg="del mod">
          <ac:chgData name="#CHONG TIAN EN#" userId="57a2aa2f-d61e-489c-ae98-aad6017c18db" providerId="ADAL" clId="{91005428-E484-4508-A46C-3F32B8BBB0F3}" dt="2020-01-30T16:58:42.957" v="2480" actId="478"/>
          <ac:graphicFrameMkLst>
            <pc:docMk/>
            <pc:sldMk cId="889473063" sldId="289"/>
            <ac:graphicFrameMk id="3" creationId="{4A775175-CD30-42BE-8BD5-C7BD66097DFC}"/>
          </ac:graphicFrameMkLst>
        </pc:graphicFrameChg>
      </pc:sldChg>
      <pc:sldChg chg="addSp delSp modSp add">
        <pc:chgData name="#CHONG TIAN EN#" userId="57a2aa2f-d61e-489c-ae98-aad6017c18db" providerId="ADAL" clId="{91005428-E484-4508-A46C-3F32B8BBB0F3}" dt="2020-01-31T06:55:55.615" v="3511"/>
        <pc:sldMkLst>
          <pc:docMk/>
          <pc:sldMk cId="871989924" sldId="290"/>
        </pc:sldMkLst>
        <pc:spChg chg="add del mod">
          <ac:chgData name="#CHONG TIAN EN#" userId="57a2aa2f-d61e-489c-ae98-aad6017c18db" providerId="ADAL" clId="{91005428-E484-4508-A46C-3F32B8BBB0F3}" dt="2020-01-31T05:47:49.030" v="2859" actId="478"/>
          <ac:spMkLst>
            <pc:docMk/>
            <pc:sldMk cId="871989924" sldId="290"/>
            <ac:spMk id="3" creationId="{FDC2CB5F-9F16-437F-A885-B8FFB6E998B7}"/>
          </ac:spMkLst>
        </pc:spChg>
        <pc:spChg chg="add del mod">
          <ac:chgData name="#CHONG TIAN EN#" userId="57a2aa2f-d61e-489c-ae98-aad6017c18db" providerId="ADAL" clId="{91005428-E484-4508-A46C-3F32B8BBB0F3}" dt="2020-01-31T05:51:45.709" v="2931" actId="478"/>
          <ac:spMkLst>
            <pc:docMk/>
            <pc:sldMk cId="871989924" sldId="290"/>
            <ac:spMk id="4" creationId="{2C515B79-F5D8-45B7-838A-8F44882508FE}"/>
          </ac:spMkLst>
        </pc:spChg>
        <pc:spChg chg="add mod">
          <ac:chgData name="#CHONG TIAN EN#" userId="57a2aa2f-d61e-489c-ae98-aad6017c18db" providerId="ADAL" clId="{91005428-E484-4508-A46C-3F32B8BBB0F3}" dt="2020-01-31T05:52:34.127" v="2946" actId="1076"/>
          <ac:spMkLst>
            <pc:docMk/>
            <pc:sldMk cId="871989924" sldId="290"/>
            <ac:spMk id="7" creationId="{6046E0A7-AB70-4A13-9A37-B4085380CBAB}"/>
          </ac:spMkLst>
        </pc:spChg>
        <pc:spChg chg="del">
          <ac:chgData name="#CHONG TIAN EN#" userId="57a2aa2f-d61e-489c-ae98-aad6017c18db" providerId="ADAL" clId="{91005428-E484-4508-A46C-3F32B8BBB0F3}" dt="2020-01-31T06:52:08.649" v="3507"/>
          <ac:spMkLst>
            <pc:docMk/>
            <pc:sldMk cId="871989924" sldId="290"/>
            <ac:spMk id="8" creationId="{6E017626-0DA0-4E99-BA19-42F785588CE3}"/>
          </ac:spMkLst>
        </pc:spChg>
        <pc:spChg chg="del">
          <ac:chgData name="#CHONG TIAN EN#" userId="57a2aa2f-d61e-489c-ae98-aad6017c18db" providerId="ADAL" clId="{91005428-E484-4508-A46C-3F32B8BBB0F3}" dt="2020-01-31T06:53:38.374" v="3510"/>
          <ac:spMkLst>
            <pc:docMk/>
            <pc:sldMk cId="871989924" sldId="290"/>
            <ac:spMk id="9" creationId="{BC2AA3DE-439D-47B0-A959-6C31205DDEC9}"/>
          </ac:spMkLst>
        </pc:spChg>
        <pc:spChg chg="del mod">
          <ac:chgData name="#CHONG TIAN EN#" userId="57a2aa2f-d61e-489c-ae98-aad6017c18db" providerId="ADAL" clId="{91005428-E484-4508-A46C-3F32B8BBB0F3}" dt="2020-01-31T05:47:46.579" v="2857" actId="478"/>
          <ac:spMkLst>
            <pc:docMk/>
            <pc:sldMk cId="871989924" sldId="290"/>
            <ac:spMk id="10" creationId="{D6367218-4F34-4839-BBBA-EB26BDC8F551}"/>
          </ac:spMkLst>
        </pc:spChg>
        <pc:spChg chg="del">
          <ac:chgData name="#CHONG TIAN EN#" userId="57a2aa2f-d61e-489c-ae98-aad6017c18db" providerId="ADAL" clId="{91005428-E484-4508-A46C-3F32B8BBB0F3}" dt="2020-01-31T06:55:55.615" v="3511"/>
          <ac:spMkLst>
            <pc:docMk/>
            <pc:sldMk cId="871989924" sldId="290"/>
            <ac:spMk id="11" creationId="{67A22CCD-E1D1-4CFA-A7C8-490ECEA05989}"/>
          </ac:spMkLst>
        </pc:spChg>
        <pc:spChg chg="add mod">
          <ac:chgData name="#CHONG TIAN EN#" userId="57a2aa2f-d61e-489c-ae98-aad6017c18db" providerId="ADAL" clId="{91005428-E484-4508-A46C-3F32B8BBB0F3}" dt="2020-01-31T05:52:30.555" v="2945" actId="1076"/>
          <ac:spMkLst>
            <pc:docMk/>
            <pc:sldMk cId="871989924" sldId="290"/>
            <ac:spMk id="15" creationId="{AB4D6953-7F8D-443A-BF92-B8425E31C13B}"/>
          </ac:spMkLst>
        </pc:spChg>
        <pc:spChg chg="mod">
          <ac:chgData name="#CHONG TIAN EN#" userId="57a2aa2f-d61e-489c-ae98-aad6017c18db" providerId="ADAL" clId="{91005428-E484-4508-A46C-3F32B8BBB0F3}" dt="2020-01-31T05:52:43.931" v="2955" actId="20577"/>
          <ac:spMkLst>
            <pc:docMk/>
            <pc:sldMk cId="871989924" sldId="290"/>
            <ac:spMk id="29" creationId="{0430FA73-1474-4687-9417-73D1E2C11D5E}"/>
          </ac:spMkLst>
        </pc:spChg>
        <pc:graphicFrameChg chg="add mod modGraphic">
          <ac:chgData name="#CHONG TIAN EN#" userId="57a2aa2f-d61e-489c-ae98-aad6017c18db" providerId="ADAL" clId="{91005428-E484-4508-A46C-3F32B8BBB0F3}" dt="2020-01-31T05:52:17.950" v="2943" actId="1076"/>
          <ac:graphicFrameMkLst>
            <pc:docMk/>
            <pc:sldMk cId="871989924" sldId="290"/>
            <ac:graphicFrameMk id="5" creationId="{F6D2E8F7-8885-4188-8C7B-825C25B511F6}"/>
          </ac:graphicFrameMkLst>
        </pc:graphicFrameChg>
        <pc:graphicFrameChg chg="add mod">
          <ac:chgData name="#CHONG TIAN EN#" userId="57a2aa2f-d61e-489c-ae98-aad6017c18db" providerId="ADAL" clId="{91005428-E484-4508-A46C-3F32B8BBB0F3}" dt="2020-01-31T05:52:25.925" v="2944" actId="1076"/>
          <ac:graphicFrameMkLst>
            <pc:docMk/>
            <pc:sldMk cId="871989924" sldId="290"/>
            <ac:graphicFrameMk id="13" creationId="{90799578-C677-41B8-B527-21AF94599301}"/>
          </ac:graphicFrameMkLst>
        </pc:graphicFrameChg>
      </pc:sldChg>
      <pc:sldChg chg="add del">
        <pc:chgData name="#CHONG TIAN EN#" userId="57a2aa2f-d61e-489c-ae98-aad6017c18db" providerId="ADAL" clId="{91005428-E484-4508-A46C-3F32B8BBB0F3}" dt="2020-01-31T06:37:11" v="3186" actId="2696"/>
        <pc:sldMkLst>
          <pc:docMk/>
          <pc:sldMk cId="219868938" sldId="291"/>
        </pc:sldMkLst>
      </pc:sldChg>
      <pc:sldChg chg="addSp delSp modSp add">
        <pc:chgData name="#CHONG TIAN EN#" userId="57a2aa2f-d61e-489c-ae98-aad6017c18db" providerId="ADAL" clId="{91005428-E484-4508-A46C-3F32B8BBB0F3}" dt="2020-01-31T06:56:32.429" v="3517"/>
        <pc:sldMkLst>
          <pc:docMk/>
          <pc:sldMk cId="1796503571" sldId="291"/>
        </pc:sldMkLst>
        <pc:spChg chg="del">
          <ac:chgData name="#CHONG TIAN EN#" userId="57a2aa2f-d61e-489c-ae98-aad6017c18db" providerId="ADAL" clId="{91005428-E484-4508-A46C-3F32B8BBB0F3}" dt="2020-01-31T06:52:08.649" v="3507"/>
          <ac:spMkLst>
            <pc:docMk/>
            <pc:sldMk cId="1796503571" sldId="291"/>
            <ac:spMk id="2" creationId="{47CF0E3F-426B-4875-8162-42DCE739EC1E}"/>
          </ac:spMkLst>
        </pc:spChg>
        <pc:spChg chg="del">
          <ac:chgData name="#CHONG TIAN EN#" userId="57a2aa2f-d61e-489c-ae98-aad6017c18db" providerId="ADAL" clId="{91005428-E484-4508-A46C-3F32B8BBB0F3}" dt="2020-01-31T06:53:38.374" v="3510"/>
          <ac:spMkLst>
            <pc:docMk/>
            <pc:sldMk cId="1796503571" sldId="291"/>
            <ac:spMk id="3" creationId="{BA522562-3387-4832-B8D2-7BC52DC09BD1}"/>
          </ac:spMkLst>
        </pc:spChg>
        <pc:spChg chg="del">
          <ac:chgData name="#CHONG TIAN EN#" userId="57a2aa2f-d61e-489c-ae98-aad6017c18db" providerId="ADAL" clId="{91005428-E484-4508-A46C-3F32B8BBB0F3}" dt="2020-01-31T06:55:55.615" v="3511"/>
          <ac:spMkLst>
            <pc:docMk/>
            <pc:sldMk cId="1796503571" sldId="291"/>
            <ac:spMk id="4" creationId="{3CF7AFC8-FC4E-44EF-9BDB-D5DF12D3688B}"/>
          </ac:spMkLst>
        </pc:spChg>
        <pc:spChg chg="add del">
          <ac:chgData name="#CHONG TIAN EN#" userId="57a2aa2f-d61e-489c-ae98-aad6017c18db" providerId="ADAL" clId="{91005428-E484-4508-A46C-3F32B8BBB0F3}" dt="2020-01-31T06:56:18.828" v="3514" actId="478"/>
          <ac:spMkLst>
            <pc:docMk/>
            <pc:sldMk cId="1796503571" sldId="291"/>
            <ac:spMk id="6" creationId="{1813F9AD-E981-41B4-A8FB-073E2DE391DA}"/>
          </ac:spMkLst>
        </pc:spChg>
        <pc:spChg chg="mod">
          <ac:chgData name="#CHONG TIAN EN#" userId="57a2aa2f-d61e-489c-ae98-aad6017c18db" providerId="ADAL" clId="{91005428-E484-4508-A46C-3F32B8BBB0F3}" dt="2020-01-31T06:56:32.429" v="3517"/>
          <ac:spMkLst>
            <pc:docMk/>
            <pc:sldMk cId="1796503571" sldId="291"/>
            <ac:spMk id="16" creationId="{31B00802-1519-4371-B53E-EDA862F8E721}"/>
          </ac:spMkLst>
        </pc:spChg>
        <pc:spChg chg="mod">
          <ac:chgData name="#CHONG TIAN EN#" userId="57a2aa2f-d61e-489c-ae98-aad6017c18db" providerId="ADAL" clId="{91005428-E484-4508-A46C-3F32B8BBB0F3}" dt="2020-01-31T06:37:23.119" v="3196" actId="20577"/>
          <ac:spMkLst>
            <pc:docMk/>
            <pc:sldMk cId="1796503571" sldId="291"/>
            <ac:spMk id="29" creationId="{0430FA73-1474-4687-9417-73D1E2C11D5E}"/>
          </ac:spMkLst>
        </pc:spChg>
      </pc:sldChg>
      <pc:sldChg chg="add del">
        <pc:chgData name="#CHONG TIAN EN#" userId="57a2aa2f-d61e-489c-ae98-aad6017c18db" providerId="ADAL" clId="{91005428-E484-4508-A46C-3F32B8BBB0F3}" dt="2020-01-31T06:56:15.499" v="3513"/>
        <pc:sldMkLst>
          <pc:docMk/>
          <pc:sldMk cId="3266638304" sldId="292"/>
        </pc:sldMkLst>
      </pc:sldChg>
    </pc:docChg>
  </pc:docChgLst>
  <pc:docChgLst>
    <pc:chgData name=" " userId="57a2aa2f-d61e-489c-ae98-aad6017c18db" providerId="ADAL" clId="{A334E110-FAB2-4F82-8F8C-F4BECC31DBA2}"/>
    <pc:docChg chg="undo modSld">
      <pc:chgData name=" " userId="57a2aa2f-d61e-489c-ae98-aad6017c18db" providerId="ADAL" clId="{A334E110-FAB2-4F82-8F8C-F4BECC31DBA2}" dt="2020-04-09T14:53:32.709" v="3" actId="688"/>
      <pc:docMkLst>
        <pc:docMk/>
      </pc:docMkLst>
      <pc:sldChg chg="modSp">
        <pc:chgData name=" " userId="57a2aa2f-d61e-489c-ae98-aad6017c18db" providerId="ADAL" clId="{A334E110-FAB2-4F82-8F8C-F4BECC31DBA2}" dt="2020-04-09T14:53:32.709" v="3" actId="688"/>
        <pc:sldMkLst>
          <pc:docMk/>
          <pc:sldMk cId="3360286397" sldId="276"/>
        </pc:sldMkLst>
        <pc:picChg chg="mod">
          <ac:chgData name=" " userId="57a2aa2f-d61e-489c-ae98-aad6017c18db" providerId="ADAL" clId="{A334E110-FAB2-4F82-8F8C-F4BECC31DBA2}" dt="2020-04-09T14:53:32.709" v="3" actId="688"/>
          <ac:picMkLst>
            <pc:docMk/>
            <pc:sldMk cId="3360286397" sldId="276"/>
            <ac:picMk id="8" creationId="{A59057D1-D44C-40F6-A72C-02FB181CB2AC}"/>
          </ac:picMkLst>
        </pc:picChg>
      </pc:sldChg>
    </pc:docChg>
  </pc:docChgLst>
  <pc:docChgLst>
    <pc:chgData name="#CHONG TIAN EN#" userId="57a2aa2f-d61e-489c-ae98-aad6017c18db" providerId="ADAL" clId="{ACCCED25-E378-4FEA-9762-89D5FA1F7D91}"/>
    <pc:docChg chg="undo custSel addSld modSld sldOrd">
      <pc:chgData name="#CHONG TIAN EN#" userId="57a2aa2f-d61e-489c-ae98-aad6017c18db" providerId="ADAL" clId="{ACCCED25-E378-4FEA-9762-89D5FA1F7D91}" dt="2020-03-16T07:32:09.489" v="570" actId="255"/>
      <pc:docMkLst>
        <pc:docMk/>
      </pc:docMkLst>
      <pc:sldChg chg="modSp">
        <pc:chgData name="#CHONG TIAN EN#" userId="57a2aa2f-d61e-489c-ae98-aad6017c18db" providerId="ADAL" clId="{ACCCED25-E378-4FEA-9762-89D5FA1F7D91}" dt="2020-03-16T03:39:02.767" v="61" actId="20577"/>
        <pc:sldMkLst>
          <pc:docMk/>
          <pc:sldMk cId="3814672646" sldId="256"/>
        </pc:sldMkLst>
        <pc:spChg chg="mod">
          <ac:chgData name="#CHONG TIAN EN#" userId="57a2aa2f-d61e-489c-ae98-aad6017c18db" providerId="ADAL" clId="{ACCCED25-E378-4FEA-9762-89D5FA1F7D91}" dt="2020-03-16T03:38:58.295" v="57" actId="20577"/>
          <ac:spMkLst>
            <pc:docMk/>
            <pc:sldMk cId="3814672646" sldId="256"/>
            <ac:spMk id="20" creationId="{CC30D1BC-678E-4DB6-AE46-469735D0F814}"/>
          </ac:spMkLst>
        </pc:spChg>
        <pc:spChg chg="mod">
          <ac:chgData name="#CHONG TIAN EN#" userId="57a2aa2f-d61e-489c-ae98-aad6017c18db" providerId="ADAL" clId="{ACCCED25-E378-4FEA-9762-89D5FA1F7D91}" dt="2020-03-16T03:39:02.767" v="61" actId="20577"/>
          <ac:spMkLst>
            <pc:docMk/>
            <pc:sldMk cId="3814672646" sldId="256"/>
            <ac:spMk id="21" creationId="{2DA8DF73-2EB1-4826-BA33-5D2DD39CCADC}"/>
          </ac:spMkLst>
        </pc:spChg>
      </pc:sldChg>
      <pc:sldChg chg="modSp">
        <pc:chgData name="#CHONG TIAN EN#" userId="57a2aa2f-d61e-489c-ae98-aad6017c18db" providerId="ADAL" clId="{ACCCED25-E378-4FEA-9762-89D5FA1F7D91}" dt="2020-03-16T07:06:04.414" v="351" actId="20577"/>
        <pc:sldMkLst>
          <pc:docMk/>
          <pc:sldMk cId="3740547603" sldId="281"/>
        </pc:sldMkLst>
        <pc:graphicFrameChg chg="mod">
          <ac:chgData name="#CHONG TIAN EN#" userId="57a2aa2f-d61e-489c-ae98-aad6017c18db" providerId="ADAL" clId="{ACCCED25-E378-4FEA-9762-89D5FA1F7D91}" dt="2020-03-16T07:06:04.414" v="351" actId="20577"/>
          <ac:graphicFrameMkLst>
            <pc:docMk/>
            <pc:sldMk cId="3740547603" sldId="281"/>
            <ac:graphicFrameMk id="10" creationId="{3D1073A9-0C27-4270-B54A-D535E9C7874B}"/>
          </ac:graphicFrameMkLst>
        </pc:graphicFrameChg>
      </pc:sldChg>
      <pc:sldChg chg="modSp">
        <pc:chgData name="#CHONG TIAN EN#" userId="57a2aa2f-d61e-489c-ae98-aad6017c18db" providerId="ADAL" clId="{ACCCED25-E378-4FEA-9762-89D5FA1F7D91}" dt="2020-03-16T03:34:17.674" v="32" actId="20577"/>
        <pc:sldMkLst>
          <pc:docMk/>
          <pc:sldMk cId="46158835" sldId="292"/>
        </pc:sldMkLst>
        <pc:spChg chg="mod">
          <ac:chgData name="#CHONG TIAN EN#" userId="57a2aa2f-d61e-489c-ae98-aad6017c18db" providerId="ADAL" clId="{ACCCED25-E378-4FEA-9762-89D5FA1F7D91}" dt="2020-03-16T03:34:17.674" v="32" actId="20577"/>
          <ac:spMkLst>
            <pc:docMk/>
            <pc:sldMk cId="46158835" sldId="292"/>
            <ac:spMk id="12" creationId="{3622A18B-4C21-4C81-8A0E-31725D33BF7D}"/>
          </ac:spMkLst>
        </pc:spChg>
      </pc:sldChg>
      <pc:sldChg chg="addSp delSp modSp add">
        <pc:chgData name="#CHONG TIAN EN#" userId="57a2aa2f-d61e-489c-ae98-aad6017c18db" providerId="ADAL" clId="{ACCCED25-E378-4FEA-9762-89D5FA1F7D91}" dt="2020-03-16T07:15:54.531" v="372" actId="20577"/>
        <pc:sldMkLst>
          <pc:docMk/>
          <pc:sldMk cId="3084779672" sldId="301"/>
        </pc:sldMkLst>
        <pc:spChg chg="del">
          <ac:chgData name="#CHONG TIAN EN#" userId="57a2aa2f-d61e-489c-ae98-aad6017c18db" providerId="ADAL" clId="{ACCCED25-E378-4FEA-9762-89D5FA1F7D91}" dt="2020-03-16T03:35:33.218" v="50" actId="478"/>
          <ac:spMkLst>
            <pc:docMk/>
            <pc:sldMk cId="3084779672" sldId="301"/>
            <ac:spMk id="12" creationId="{3622A18B-4C21-4C81-8A0E-31725D33BF7D}"/>
          </ac:spMkLst>
        </pc:spChg>
        <pc:spChg chg="mod">
          <ac:chgData name="#CHONG TIAN EN#" userId="57a2aa2f-d61e-489c-ae98-aad6017c18db" providerId="ADAL" clId="{ACCCED25-E378-4FEA-9762-89D5FA1F7D91}" dt="2020-03-16T03:35:29.215" v="49"/>
          <ac:spMkLst>
            <pc:docMk/>
            <pc:sldMk cId="3084779672" sldId="301"/>
            <ac:spMk id="29" creationId="{0430FA73-1474-4687-9417-73D1E2C11D5E}"/>
          </ac:spMkLst>
        </pc:spChg>
        <pc:graphicFrameChg chg="add mod modGraphic">
          <ac:chgData name="#CHONG TIAN EN#" userId="57a2aa2f-d61e-489c-ae98-aad6017c18db" providerId="ADAL" clId="{ACCCED25-E378-4FEA-9762-89D5FA1F7D91}" dt="2020-03-16T07:15:54.531" v="372" actId="20577"/>
          <ac:graphicFrameMkLst>
            <pc:docMk/>
            <pc:sldMk cId="3084779672" sldId="301"/>
            <ac:graphicFrameMk id="4" creationId="{C6B881E5-1AAD-4B9A-A624-64148844DB3C}"/>
          </ac:graphicFrameMkLst>
        </pc:graphicFrameChg>
        <pc:picChg chg="add del mod">
          <ac:chgData name="#CHONG TIAN EN#" userId="57a2aa2f-d61e-489c-ae98-aad6017c18db" providerId="ADAL" clId="{ACCCED25-E378-4FEA-9762-89D5FA1F7D91}" dt="2020-03-16T03:36:24.140" v="54" actId="478"/>
          <ac:picMkLst>
            <pc:docMk/>
            <pc:sldMk cId="3084779672" sldId="301"/>
            <ac:picMk id="3" creationId="{DF8ED5ED-8A01-47EC-820F-19A9F8A09183}"/>
          </ac:picMkLst>
        </pc:picChg>
        <pc:picChg chg="add del mod modCrop">
          <ac:chgData name="#CHONG TIAN EN#" userId="57a2aa2f-d61e-489c-ae98-aad6017c18db" providerId="ADAL" clId="{ACCCED25-E378-4FEA-9762-89D5FA1F7D91}" dt="2020-03-16T03:50:53.474" v="295" actId="478"/>
          <ac:picMkLst>
            <pc:docMk/>
            <pc:sldMk cId="3084779672" sldId="301"/>
            <ac:picMk id="3" creationId="{E3AC7D09-C089-472F-8572-8AE24ECF0471}"/>
          </ac:picMkLst>
        </pc:picChg>
        <pc:picChg chg="add mod modCrop">
          <ac:chgData name="#CHONG TIAN EN#" userId="57a2aa2f-d61e-489c-ae98-aad6017c18db" providerId="ADAL" clId="{ACCCED25-E378-4FEA-9762-89D5FA1F7D91}" dt="2020-03-16T03:53:09.426" v="307" actId="1076"/>
          <ac:picMkLst>
            <pc:docMk/>
            <pc:sldMk cId="3084779672" sldId="301"/>
            <ac:picMk id="7" creationId="{09F5795A-B439-494F-A6A5-9367F2E89864}"/>
          </ac:picMkLst>
        </pc:picChg>
      </pc:sldChg>
      <pc:sldChg chg="addSp delSp modSp add">
        <pc:chgData name="#CHONG TIAN EN#" userId="57a2aa2f-d61e-489c-ae98-aad6017c18db" providerId="ADAL" clId="{ACCCED25-E378-4FEA-9762-89D5FA1F7D91}" dt="2020-03-16T07:29:01.971" v="529" actId="20577"/>
        <pc:sldMkLst>
          <pc:docMk/>
          <pc:sldMk cId="3169135240" sldId="302"/>
        </pc:sldMkLst>
        <pc:spChg chg="add del mod">
          <ac:chgData name="#CHONG TIAN EN#" userId="57a2aa2f-d61e-489c-ae98-aad6017c18db" providerId="ADAL" clId="{ACCCED25-E378-4FEA-9762-89D5FA1F7D91}" dt="2020-03-16T07:20:16.232" v="384" actId="478"/>
          <ac:spMkLst>
            <pc:docMk/>
            <pc:sldMk cId="3169135240" sldId="302"/>
            <ac:spMk id="3" creationId="{F6F43971-D044-4925-B060-592DBE90A05D}"/>
          </ac:spMkLst>
        </pc:spChg>
        <pc:spChg chg="del">
          <ac:chgData name="#CHONG TIAN EN#" userId="57a2aa2f-d61e-489c-ae98-aad6017c18db" providerId="ADAL" clId="{ACCCED25-E378-4FEA-9762-89D5FA1F7D91}" dt="2020-03-16T07:19:53.801" v="383" actId="478"/>
          <ac:spMkLst>
            <pc:docMk/>
            <pc:sldMk cId="3169135240" sldId="302"/>
            <ac:spMk id="9" creationId="{D4DE3D03-D812-4CB8-A10F-6FACA89830A7}"/>
          </ac:spMkLst>
        </pc:spChg>
        <pc:spChg chg="mod">
          <ac:chgData name="#CHONG TIAN EN#" userId="57a2aa2f-d61e-489c-ae98-aad6017c18db" providerId="ADAL" clId="{ACCCED25-E378-4FEA-9762-89D5FA1F7D91}" dt="2020-03-16T07:19:39.523" v="378" actId="20577"/>
          <ac:spMkLst>
            <pc:docMk/>
            <pc:sldMk cId="3169135240" sldId="302"/>
            <ac:spMk id="29" creationId="{0430FA73-1474-4687-9417-73D1E2C11D5E}"/>
          </ac:spMkLst>
        </pc:spChg>
        <pc:graphicFrameChg chg="add del mod modGraphic">
          <ac:chgData name="#CHONG TIAN EN#" userId="57a2aa2f-d61e-489c-ae98-aad6017c18db" providerId="ADAL" clId="{ACCCED25-E378-4FEA-9762-89D5FA1F7D91}" dt="2020-03-16T07:21:24.330" v="408" actId="478"/>
          <ac:graphicFrameMkLst>
            <pc:docMk/>
            <pc:sldMk cId="3169135240" sldId="302"/>
            <ac:graphicFrameMk id="4" creationId="{00DC9A4F-D162-4511-B29E-DCC7DCB73A79}"/>
          </ac:graphicFrameMkLst>
        </pc:graphicFrameChg>
        <pc:graphicFrameChg chg="add del modGraphic">
          <ac:chgData name="#CHONG TIAN EN#" userId="57a2aa2f-d61e-489c-ae98-aad6017c18db" providerId="ADAL" clId="{ACCCED25-E378-4FEA-9762-89D5FA1F7D91}" dt="2020-03-16T07:21:54.748" v="411" actId="478"/>
          <ac:graphicFrameMkLst>
            <pc:docMk/>
            <pc:sldMk cId="3169135240" sldId="302"/>
            <ac:graphicFrameMk id="5" creationId="{A0AAA87F-E07C-48A5-ABB1-D0121759DF2D}"/>
          </ac:graphicFrameMkLst>
        </pc:graphicFrameChg>
        <pc:graphicFrameChg chg="del">
          <ac:chgData name="#CHONG TIAN EN#" userId="57a2aa2f-d61e-489c-ae98-aad6017c18db" providerId="ADAL" clId="{ACCCED25-E378-4FEA-9762-89D5FA1F7D91}" dt="2020-03-16T07:19:47.031" v="382" actId="478"/>
          <ac:graphicFrameMkLst>
            <pc:docMk/>
            <pc:sldMk cId="3169135240" sldId="302"/>
            <ac:graphicFrameMk id="6" creationId="{0CCBBCB9-54A7-4BEB-8702-13E8B3CE53B7}"/>
          </ac:graphicFrameMkLst>
        </pc:graphicFrameChg>
        <pc:graphicFrameChg chg="add del modGraphic">
          <ac:chgData name="#CHONG TIAN EN#" userId="57a2aa2f-d61e-489c-ae98-aad6017c18db" providerId="ADAL" clId="{ACCCED25-E378-4FEA-9762-89D5FA1F7D91}" dt="2020-03-16T07:22:17.401" v="414" actId="478"/>
          <ac:graphicFrameMkLst>
            <pc:docMk/>
            <pc:sldMk cId="3169135240" sldId="302"/>
            <ac:graphicFrameMk id="7" creationId="{CB34E2A4-F99B-45DD-9119-1CA3F6BD0DF5}"/>
          </ac:graphicFrameMkLst>
        </pc:graphicFrameChg>
        <pc:graphicFrameChg chg="add mod modGraphic">
          <ac:chgData name="#CHONG TIAN EN#" userId="57a2aa2f-d61e-489c-ae98-aad6017c18db" providerId="ADAL" clId="{ACCCED25-E378-4FEA-9762-89D5FA1F7D91}" dt="2020-03-16T07:29:01.971" v="529" actId="20577"/>
          <ac:graphicFrameMkLst>
            <pc:docMk/>
            <pc:sldMk cId="3169135240" sldId="302"/>
            <ac:graphicFrameMk id="14" creationId="{0A7B67FB-ECF5-4C8F-9120-C52FA41ECBAB}"/>
          </ac:graphicFrameMkLst>
        </pc:graphicFrameChg>
        <pc:picChg chg="del">
          <ac:chgData name="#CHONG TIAN EN#" userId="57a2aa2f-d61e-489c-ae98-aad6017c18db" providerId="ADAL" clId="{ACCCED25-E378-4FEA-9762-89D5FA1F7D91}" dt="2020-03-16T07:19:41.526" v="379" actId="478"/>
          <ac:picMkLst>
            <pc:docMk/>
            <pc:sldMk cId="3169135240" sldId="302"/>
            <ac:picMk id="8" creationId="{D6D7BCFD-0D44-4C29-8029-4276D0BDD886}"/>
          </ac:picMkLst>
        </pc:picChg>
        <pc:picChg chg="del">
          <ac:chgData name="#CHONG TIAN EN#" userId="57a2aa2f-d61e-489c-ae98-aad6017c18db" providerId="ADAL" clId="{ACCCED25-E378-4FEA-9762-89D5FA1F7D91}" dt="2020-03-16T07:19:43.020" v="380" actId="478"/>
          <ac:picMkLst>
            <pc:docMk/>
            <pc:sldMk cId="3169135240" sldId="302"/>
            <ac:picMk id="10" creationId="{AE92118A-10E1-4243-930A-04B27DB186CC}"/>
          </ac:picMkLst>
        </pc:picChg>
        <pc:picChg chg="del">
          <ac:chgData name="#CHONG TIAN EN#" userId="57a2aa2f-d61e-489c-ae98-aad6017c18db" providerId="ADAL" clId="{ACCCED25-E378-4FEA-9762-89D5FA1F7D91}" dt="2020-03-16T07:19:44.169" v="381" actId="478"/>
          <ac:picMkLst>
            <pc:docMk/>
            <pc:sldMk cId="3169135240" sldId="302"/>
            <ac:picMk id="11" creationId="{6BAA3A4B-CF9D-44D9-B5C6-93F58B966B4A}"/>
          </ac:picMkLst>
        </pc:picChg>
      </pc:sldChg>
      <pc:sldChg chg="addSp delSp modSp add ord">
        <pc:chgData name="#CHONG TIAN EN#" userId="57a2aa2f-d61e-489c-ae98-aad6017c18db" providerId="ADAL" clId="{ACCCED25-E378-4FEA-9762-89D5FA1F7D91}" dt="2020-03-16T07:32:09.489" v="570" actId="255"/>
        <pc:sldMkLst>
          <pc:docMk/>
          <pc:sldMk cId="629966909" sldId="303"/>
        </pc:sldMkLst>
        <pc:spChg chg="del mod">
          <ac:chgData name="#CHONG TIAN EN#" userId="57a2aa2f-d61e-489c-ae98-aad6017c18db" providerId="ADAL" clId="{ACCCED25-E378-4FEA-9762-89D5FA1F7D91}" dt="2020-03-16T07:23:26.620" v="422" actId="478"/>
          <ac:spMkLst>
            <pc:docMk/>
            <pc:sldMk cId="629966909" sldId="303"/>
            <ac:spMk id="16" creationId="{81DE2D32-E3F0-410E-9FCE-8EDBD6E73187}"/>
          </ac:spMkLst>
        </pc:spChg>
        <pc:spChg chg="mod">
          <ac:chgData name="#CHONG TIAN EN#" userId="57a2aa2f-d61e-489c-ae98-aad6017c18db" providerId="ADAL" clId="{ACCCED25-E378-4FEA-9762-89D5FA1F7D91}" dt="2020-03-16T07:23:19.706" v="419" actId="20577"/>
          <ac:spMkLst>
            <pc:docMk/>
            <pc:sldMk cId="629966909" sldId="303"/>
            <ac:spMk id="29" creationId="{0430FA73-1474-4687-9417-73D1E2C11D5E}"/>
          </ac:spMkLst>
        </pc:spChg>
        <pc:graphicFrameChg chg="add mod">
          <ac:chgData name="#CHONG TIAN EN#" userId="57a2aa2f-d61e-489c-ae98-aad6017c18db" providerId="ADAL" clId="{ACCCED25-E378-4FEA-9762-89D5FA1F7D91}" dt="2020-03-16T07:32:09.489" v="570" actId="255"/>
          <ac:graphicFrameMkLst>
            <pc:docMk/>
            <pc:sldMk cId="629966909" sldId="303"/>
            <ac:graphicFrameMk id="2" creationId="{01AE0017-A9EC-4B26-9776-201052F2AB09}"/>
          </ac:graphicFrameMkLst>
        </pc:graphicFrameChg>
      </pc:sldChg>
    </pc:docChg>
  </pc:docChgLst>
  <pc:docChgLst>
    <pc:chgData name="#CHONG TIAN EN#" userId="57a2aa2f-d61e-489c-ae98-aad6017c18db" providerId="ADAL" clId="{D3EEE83C-0FDE-4081-AF5A-476A0DEC5E7F}"/>
    <pc:docChg chg="undo redo custSel addSld delSld modSld sldOrd">
      <pc:chgData name="#CHONG TIAN EN#" userId="57a2aa2f-d61e-489c-ae98-aad6017c18db" providerId="ADAL" clId="{D3EEE83C-0FDE-4081-AF5A-476A0DEC5E7F}" dt="2020-05-05T05:38:35.963" v="12391" actId="14100"/>
      <pc:docMkLst>
        <pc:docMk/>
      </pc:docMkLst>
      <pc:sldChg chg="modSp">
        <pc:chgData name="#CHONG TIAN EN#" userId="57a2aa2f-d61e-489c-ae98-aad6017c18db" providerId="ADAL" clId="{D3EEE83C-0FDE-4081-AF5A-476A0DEC5E7F}" dt="2020-05-05T02:28:45.495" v="12034" actId="20577"/>
        <pc:sldMkLst>
          <pc:docMk/>
          <pc:sldMk cId="3814672646" sldId="256"/>
        </pc:sldMkLst>
        <pc:spChg chg="mod">
          <ac:chgData name="#CHONG TIAN EN#" userId="57a2aa2f-d61e-489c-ae98-aad6017c18db" providerId="ADAL" clId="{D3EEE83C-0FDE-4081-AF5A-476A0DEC5E7F}" dt="2020-05-05T02:28:45.495" v="12034" actId="20577"/>
          <ac:spMkLst>
            <pc:docMk/>
            <pc:sldMk cId="3814672646" sldId="256"/>
            <ac:spMk id="14" creationId="{EBF9BD8B-5B60-4AC8-9173-7D2101DD6711}"/>
          </ac:spMkLst>
        </pc:spChg>
        <pc:spChg chg="mod">
          <ac:chgData name="#CHONG TIAN EN#" userId="57a2aa2f-d61e-489c-ae98-aad6017c18db" providerId="ADAL" clId="{D3EEE83C-0FDE-4081-AF5A-476A0DEC5E7F}" dt="2020-05-05T02:01:37.252" v="11967" actId="20577"/>
          <ac:spMkLst>
            <pc:docMk/>
            <pc:sldMk cId="3814672646" sldId="256"/>
            <ac:spMk id="20" creationId="{CC30D1BC-678E-4DB6-AE46-469735D0F814}"/>
          </ac:spMkLst>
        </pc:spChg>
        <pc:spChg chg="mod">
          <ac:chgData name="#CHONG TIAN EN#" userId="57a2aa2f-d61e-489c-ae98-aad6017c18db" providerId="ADAL" clId="{D3EEE83C-0FDE-4081-AF5A-476A0DEC5E7F}" dt="2020-05-04T04:25:26.220" v="10808" actId="20577"/>
          <ac:spMkLst>
            <pc:docMk/>
            <pc:sldMk cId="3814672646" sldId="256"/>
            <ac:spMk id="22" creationId="{92AAAA40-93F6-4E2B-90F5-09173B472AEF}"/>
          </ac:spMkLst>
        </pc:spChg>
      </pc:sldChg>
      <pc:sldChg chg="addSp modSp del modAnim">
        <pc:chgData name="#CHONG TIAN EN#" userId="57a2aa2f-d61e-489c-ae98-aad6017c18db" providerId="ADAL" clId="{D3EEE83C-0FDE-4081-AF5A-476A0DEC5E7F}" dt="2020-05-02T06:03:26.008" v="3699" actId="2696"/>
        <pc:sldMkLst>
          <pc:docMk/>
          <pc:sldMk cId="3786568655" sldId="257"/>
        </pc:sldMkLst>
        <pc:spChg chg="add mod">
          <ac:chgData name="#CHONG TIAN EN#" userId="57a2aa2f-d61e-489c-ae98-aad6017c18db" providerId="ADAL" clId="{D3EEE83C-0FDE-4081-AF5A-476A0DEC5E7F}" dt="2020-05-02T05:59:23.367" v="3678" actId="14100"/>
          <ac:spMkLst>
            <pc:docMk/>
            <pc:sldMk cId="3786568655" sldId="257"/>
            <ac:spMk id="2" creationId="{3438B1F8-1AE4-4BB2-B9D1-3527A6D3A60C}"/>
          </ac:spMkLst>
        </pc:spChg>
        <pc:spChg chg="add mod">
          <ac:chgData name="#CHONG TIAN EN#" userId="57a2aa2f-d61e-489c-ae98-aad6017c18db" providerId="ADAL" clId="{D3EEE83C-0FDE-4081-AF5A-476A0DEC5E7F}" dt="2020-05-02T05:59:17.564" v="3677" actId="14100"/>
          <ac:spMkLst>
            <pc:docMk/>
            <pc:sldMk cId="3786568655" sldId="257"/>
            <ac:spMk id="3" creationId="{444C7161-A966-474A-9A4E-706D5C28A142}"/>
          </ac:spMkLst>
        </pc:spChg>
        <pc:spChg chg="mod">
          <ac:chgData name="#CHONG TIAN EN#" userId="57a2aa2f-d61e-489c-ae98-aad6017c18db" providerId="ADAL" clId="{D3EEE83C-0FDE-4081-AF5A-476A0DEC5E7F}" dt="2020-05-01T16:14:08.575" v="1256" actId="20577"/>
          <ac:spMkLst>
            <pc:docMk/>
            <pc:sldMk cId="3786568655" sldId="257"/>
            <ac:spMk id="29" creationId="{0430FA73-1474-4687-9417-73D1E2C11D5E}"/>
          </ac:spMkLst>
        </pc:spChg>
      </pc:sldChg>
      <pc:sldChg chg="addSp delSp modSp del ord modTransition delAnim modAnim">
        <pc:chgData name="#CHONG TIAN EN#" userId="57a2aa2f-d61e-489c-ae98-aad6017c18db" providerId="ADAL" clId="{D3EEE83C-0FDE-4081-AF5A-476A0DEC5E7F}" dt="2020-05-05T02:16:54.816" v="12023" actId="2696"/>
        <pc:sldMkLst>
          <pc:docMk/>
          <pc:sldMk cId="313511978" sldId="258"/>
        </pc:sldMkLst>
        <pc:spChg chg="add del mod">
          <ac:chgData name="#CHONG TIAN EN#" userId="57a2aa2f-d61e-489c-ae98-aad6017c18db" providerId="ADAL" clId="{D3EEE83C-0FDE-4081-AF5A-476A0DEC5E7F}" dt="2020-05-05T02:13:50.958" v="12007" actId="478"/>
          <ac:spMkLst>
            <pc:docMk/>
            <pc:sldMk cId="313511978" sldId="258"/>
            <ac:spMk id="3" creationId="{FAF4B306-DC50-472E-B7DB-8F290829BB6B}"/>
          </ac:spMkLst>
        </pc:spChg>
        <pc:spChg chg="add del">
          <ac:chgData name="#CHONG TIAN EN#" userId="57a2aa2f-d61e-489c-ae98-aad6017c18db" providerId="ADAL" clId="{D3EEE83C-0FDE-4081-AF5A-476A0DEC5E7F}" dt="2020-05-02T05:51:37.566" v="3546"/>
          <ac:spMkLst>
            <pc:docMk/>
            <pc:sldMk cId="313511978" sldId="258"/>
            <ac:spMk id="22" creationId="{42E90076-F4AC-4E13-B65C-D0F18DEBCF07}"/>
          </ac:spMkLst>
        </pc:spChg>
        <pc:spChg chg="mod">
          <ac:chgData name="#CHONG TIAN EN#" userId="57a2aa2f-d61e-489c-ae98-aad6017c18db" providerId="ADAL" clId="{D3EEE83C-0FDE-4081-AF5A-476A0DEC5E7F}" dt="2020-05-03T07:21:37.278" v="6825" actId="20577"/>
          <ac:spMkLst>
            <pc:docMk/>
            <pc:sldMk cId="313511978" sldId="258"/>
            <ac:spMk id="29" creationId="{0430FA73-1474-4687-9417-73D1E2C11D5E}"/>
          </ac:spMkLst>
        </pc:spChg>
        <pc:spChg chg="add del">
          <ac:chgData name="#CHONG TIAN EN#" userId="57a2aa2f-d61e-489c-ae98-aad6017c18db" providerId="ADAL" clId="{D3EEE83C-0FDE-4081-AF5A-476A0DEC5E7F}" dt="2020-05-02T05:51:37.566" v="3546"/>
          <ac:spMkLst>
            <pc:docMk/>
            <pc:sldMk cId="313511978" sldId="258"/>
            <ac:spMk id="30" creationId="{43CF3ACE-96C1-4103-8855-0D408A9347E8}"/>
          </ac:spMkLst>
        </pc:spChg>
        <pc:grpChg chg="add del">
          <ac:chgData name="#CHONG TIAN EN#" userId="57a2aa2f-d61e-489c-ae98-aad6017c18db" providerId="ADAL" clId="{D3EEE83C-0FDE-4081-AF5A-476A0DEC5E7F}" dt="2020-05-02T05:51:37.566" v="3546"/>
          <ac:grpSpMkLst>
            <pc:docMk/>
            <pc:sldMk cId="313511978" sldId="258"/>
            <ac:grpSpMk id="31" creationId="{A8BDE980-71DD-45E6-97A7-C7CCF90D3C14}"/>
          </ac:grpSpMkLst>
        </pc:grpChg>
        <pc:picChg chg="add del">
          <ac:chgData name="#CHONG TIAN EN#" userId="57a2aa2f-d61e-489c-ae98-aad6017c18db" providerId="ADAL" clId="{D3EEE83C-0FDE-4081-AF5A-476A0DEC5E7F}" dt="2020-05-02T05:51:37.566" v="3546"/>
          <ac:picMkLst>
            <pc:docMk/>
            <pc:sldMk cId="313511978" sldId="258"/>
            <ac:picMk id="24" creationId="{0EEB288B-348C-40EB-BAEA-91504872F1A5}"/>
          </ac:picMkLst>
        </pc:picChg>
        <pc:picChg chg="mod">
          <ac:chgData name="#CHONG TIAN EN#" userId="57a2aa2f-d61e-489c-ae98-aad6017c18db" providerId="ADAL" clId="{D3EEE83C-0FDE-4081-AF5A-476A0DEC5E7F}" dt="2020-05-03T07:21:40.503" v="6827" actId="1076"/>
          <ac:picMkLst>
            <pc:docMk/>
            <pc:sldMk cId="313511978" sldId="258"/>
            <ac:picMk id="28" creationId="{45B0237E-423C-4FE7-AEC4-9A82C852B8EE}"/>
          </ac:picMkLst>
        </pc:picChg>
      </pc:sldChg>
      <pc:sldChg chg="delSp modSp del">
        <pc:chgData name="#CHONG TIAN EN#" userId="57a2aa2f-d61e-489c-ae98-aad6017c18db" providerId="ADAL" clId="{D3EEE83C-0FDE-4081-AF5A-476A0DEC5E7F}" dt="2020-05-02T04:42:22.785" v="3107" actId="2696"/>
        <pc:sldMkLst>
          <pc:docMk/>
          <pc:sldMk cId="1953179501" sldId="260"/>
        </pc:sldMkLst>
        <pc:spChg chg="mod">
          <ac:chgData name="#CHONG TIAN EN#" userId="57a2aa2f-d61e-489c-ae98-aad6017c18db" providerId="ADAL" clId="{D3EEE83C-0FDE-4081-AF5A-476A0DEC5E7F}" dt="2020-05-02T01:58:00.750" v="1389" actId="20577"/>
          <ac:spMkLst>
            <pc:docMk/>
            <pc:sldMk cId="1953179501" sldId="260"/>
            <ac:spMk id="29" creationId="{0430FA73-1474-4687-9417-73D1E2C11D5E}"/>
          </ac:spMkLst>
        </pc:spChg>
        <pc:picChg chg="del">
          <ac:chgData name="#CHONG TIAN EN#" userId="57a2aa2f-d61e-489c-ae98-aad6017c18db" providerId="ADAL" clId="{D3EEE83C-0FDE-4081-AF5A-476A0DEC5E7F}" dt="2020-05-02T04:42:16.064" v="3106" actId="478"/>
          <ac:picMkLst>
            <pc:docMk/>
            <pc:sldMk cId="1953179501" sldId="260"/>
            <ac:picMk id="8" creationId="{77D9998B-E5E9-4D04-A03D-E66342838037}"/>
          </ac:picMkLst>
        </pc:picChg>
      </pc:sldChg>
      <pc:sldChg chg="addSp delSp modSp modTransition delAnim modAnim modNotesTx">
        <pc:chgData name="#CHONG TIAN EN#" userId="57a2aa2f-d61e-489c-ae98-aad6017c18db" providerId="ADAL" clId="{D3EEE83C-0FDE-4081-AF5A-476A0DEC5E7F}" dt="2020-05-02T08:17:47.182" v="4284"/>
        <pc:sldMkLst>
          <pc:docMk/>
          <pc:sldMk cId="1774888673" sldId="261"/>
        </pc:sldMkLst>
        <pc:spChg chg="add del mod ord">
          <ac:chgData name="#CHONG TIAN EN#" userId="57a2aa2f-d61e-489c-ae98-aad6017c18db" providerId="ADAL" clId="{D3EEE83C-0FDE-4081-AF5A-476A0DEC5E7F}" dt="2020-05-02T01:59:26.903" v="1396" actId="478"/>
          <ac:spMkLst>
            <pc:docMk/>
            <pc:sldMk cId="1774888673" sldId="261"/>
            <ac:spMk id="2" creationId="{CE8F8D7F-3130-42C2-A788-2036C2EC957E}"/>
          </ac:spMkLst>
        </pc:spChg>
        <pc:spChg chg="add mod">
          <ac:chgData name="#CHONG TIAN EN#" userId="57a2aa2f-d61e-489c-ae98-aad6017c18db" providerId="ADAL" clId="{D3EEE83C-0FDE-4081-AF5A-476A0DEC5E7F}" dt="2020-05-01T15:53:33.523" v="1116" actId="164"/>
          <ac:spMkLst>
            <pc:docMk/>
            <pc:sldMk cId="1774888673" sldId="261"/>
            <ac:spMk id="5" creationId="{51561241-8038-4271-919A-3D419CFC5305}"/>
          </ac:spMkLst>
        </pc:spChg>
        <pc:spChg chg="del">
          <ac:chgData name="#CHONG TIAN EN#" userId="57a2aa2f-d61e-489c-ae98-aad6017c18db" providerId="ADAL" clId="{D3EEE83C-0FDE-4081-AF5A-476A0DEC5E7F}" dt="2020-05-02T01:59:12.804" v="1393" actId="478"/>
          <ac:spMkLst>
            <pc:docMk/>
            <pc:sldMk cId="1774888673" sldId="261"/>
            <ac:spMk id="8" creationId="{923520EC-FAEC-4921-B442-32767CCAE36F}"/>
          </ac:spMkLst>
        </pc:spChg>
        <pc:spChg chg="add del mod">
          <ac:chgData name="#CHONG TIAN EN#" userId="57a2aa2f-d61e-489c-ae98-aad6017c18db" providerId="ADAL" clId="{D3EEE83C-0FDE-4081-AF5A-476A0DEC5E7F}" dt="2020-05-02T03:15:59.507" v="2911" actId="478"/>
          <ac:spMkLst>
            <pc:docMk/>
            <pc:sldMk cId="1774888673" sldId="261"/>
            <ac:spMk id="15" creationId="{1B6623C4-0362-44CF-8635-7CC5694717B8}"/>
          </ac:spMkLst>
        </pc:spChg>
        <pc:spChg chg="add mod">
          <ac:chgData name="#CHONG TIAN EN#" userId="57a2aa2f-d61e-489c-ae98-aad6017c18db" providerId="ADAL" clId="{D3EEE83C-0FDE-4081-AF5A-476A0DEC5E7F}" dt="2020-05-01T15:51:49.362" v="1074" actId="1076"/>
          <ac:spMkLst>
            <pc:docMk/>
            <pc:sldMk cId="1774888673" sldId="261"/>
            <ac:spMk id="17" creationId="{8AEE86BE-0A52-4164-B64E-65DF8355F36E}"/>
          </ac:spMkLst>
        </pc:spChg>
        <pc:spChg chg="add del mod">
          <ac:chgData name="#CHONG TIAN EN#" userId="57a2aa2f-d61e-489c-ae98-aad6017c18db" providerId="ADAL" clId="{D3EEE83C-0FDE-4081-AF5A-476A0DEC5E7F}" dt="2020-05-02T01:59:31.889" v="1397" actId="478"/>
          <ac:spMkLst>
            <pc:docMk/>
            <pc:sldMk cId="1774888673" sldId="261"/>
            <ac:spMk id="18" creationId="{32312EC0-A61F-4437-BB5A-7AE63B1643A0}"/>
          </ac:spMkLst>
        </pc:spChg>
        <pc:spChg chg="add del mod">
          <ac:chgData name="#CHONG TIAN EN#" userId="57a2aa2f-d61e-489c-ae98-aad6017c18db" providerId="ADAL" clId="{D3EEE83C-0FDE-4081-AF5A-476A0DEC5E7F}" dt="2020-05-02T03:14:56.705" v="2910" actId="478"/>
          <ac:spMkLst>
            <pc:docMk/>
            <pc:sldMk cId="1774888673" sldId="261"/>
            <ac:spMk id="21" creationId="{19CD525A-594A-4F96-8820-81BD147F2012}"/>
          </ac:spMkLst>
        </pc:spChg>
        <pc:spChg chg="add del mod">
          <ac:chgData name="#CHONG TIAN EN#" userId="57a2aa2f-d61e-489c-ae98-aad6017c18db" providerId="ADAL" clId="{D3EEE83C-0FDE-4081-AF5A-476A0DEC5E7F}" dt="2020-05-02T02:29:43.769" v="1677" actId="478"/>
          <ac:spMkLst>
            <pc:docMk/>
            <pc:sldMk cId="1774888673" sldId="261"/>
            <ac:spMk id="23" creationId="{CEB93CE0-1394-40E8-B1C8-F7DC48560624}"/>
          </ac:spMkLst>
        </pc:spChg>
        <pc:grpChg chg="add mod">
          <ac:chgData name="#CHONG TIAN EN#" userId="57a2aa2f-d61e-489c-ae98-aad6017c18db" providerId="ADAL" clId="{D3EEE83C-0FDE-4081-AF5A-476A0DEC5E7F}" dt="2020-05-01T15:53:33.523" v="1116" actId="164"/>
          <ac:grpSpMkLst>
            <pc:docMk/>
            <pc:sldMk cId="1774888673" sldId="261"/>
            <ac:grpSpMk id="9" creationId="{91B0F115-985B-47C5-BDA1-D5484B4A3BE8}"/>
          </ac:grpSpMkLst>
        </pc:grpChg>
        <pc:picChg chg="del mod">
          <ac:chgData name="#CHONG TIAN EN#" userId="57a2aa2f-d61e-489c-ae98-aad6017c18db" providerId="ADAL" clId="{D3EEE83C-0FDE-4081-AF5A-476A0DEC5E7F}" dt="2020-05-02T01:59:08.605" v="1392" actId="478"/>
          <ac:picMkLst>
            <pc:docMk/>
            <pc:sldMk cId="1774888673" sldId="261"/>
            <ac:picMk id="3" creationId="{670F51E1-5560-4EBB-8138-EA35366F86FB}"/>
          </ac:picMkLst>
        </pc:picChg>
        <pc:picChg chg="del ord">
          <ac:chgData name="#CHONG TIAN EN#" userId="57a2aa2f-d61e-489c-ae98-aad6017c18db" providerId="ADAL" clId="{D3EEE83C-0FDE-4081-AF5A-476A0DEC5E7F}" dt="2020-05-02T01:59:05.657" v="1391" actId="478"/>
          <ac:picMkLst>
            <pc:docMk/>
            <pc:sldMk cId="1774888673" sldId="261"/>
            <ac:picMk id="7" creationId="{DC96AF0B-6330-43AD-8041-DAC24FB294B6}"/>
          </ac:picMkLst>
        </pc:picChg>
        <pc:picChg chg="mod ord">
          <ac:chgData name="#CHONG TIAN EN#" userId="57a2aa2f-d61e-489c-ae98-aad6017c18db" providerId="ADAL" clId="{D3EEE83C-0FDE-4081-AF5A-476A0DEC5E7F}" dt="2020-05-02T02:24:35.529" v="1574" actId="167"/>
          <ac:picMkLst>
            <pc:docMk/>
            <pc:sldMk cId="1774888673" sldId="261"/>
            <ac:picMk id="11" creationId="{001A204F-6A03-44C9-92FF-9A180D0EE26F}"/>
          </ac:picMkLst>
        </pc:picChg>
        <pc:picChg chg="add del mod ord">
          <ac:chgData name="#CHONG TIAN EN#" userId="57a2aa2f-d61e-489c-ae98-aad6017c18db" providerId="ADAL" clId="{D3EEE83C-0FDE-4081-AF5A-476A0DEC5E7F}" dt="2020-05-02T02:29:40.220" v="1676" actId="478"/>
          <ac:picMkLst>
            <pc:docMk/>
            <pc:sldMk cId="1774888673" sldId="261"/>
            <ac:picMk id="22" creationId="{4515FD4A-EA0C-4058-8D99-5402690970C3}"/>
          </ac:picMkLst>
        </pc:picChg>
        <pc:cxnChg chg="del mod">
          <ac:chgData name="#CHONG TIAN EN#" userId="57a2aa2f-d61e-489c-ae98-aad6017c18db" providerId="ADAL" clId="{D3EEE83C-0FDE-4081-AF5A-476A0DEC5E7F}" dt="2020-05-02T01:59:24.421" v="1395" actId="478"/>
          <ac:cxnSpMkLst>
            <pc:docMk/>
            <pc:sldMk cId="1774888673" sldId="261"/>
            <ac:cxnSpMk id="10" creationId="{643D0387-1FD6-40FA-BFE0-BE3F99C560E8}"/>
          </ac:cxnSpMkLst>
        </pc:cxnChg>
      </pc:sldChg>
      <pc:sldChg chg="add del ord">
        <pc:chgData name="#CHONG TIAN EN#" userId="57a2aa2f-d61e-489c-ae98-aad6017c18db" providerId="ADAL" clId="{D3EEE83C-0FDE-4081-AF5A-476A0DEC5E7F}" dt="2020-05-02T04:49:29.704" v="3144" actId="2696"/>
        <pc:sldMkLst>
          <pc:docMk/>
          <pc:sldMk cId="4136183358" sldId="262"/>
        </pc:sldMkLst>
      </pc:sldChg>
      <pc:sldChg chg="addSp delSp modSp modAnim">
        <pc:chgData name="#CHONG TIAN EN#" userId="57a2aa2f-d61e-489c-ae98-aad6017c18db" providerId="ADAL" clId="{D3EEE83C-0FDE-4081-AF5A-476A0DEC5E7F}" dt="2020-05-05T05:26:25.579" v="12333" actId="11529"/>
        <pc:sldMkLst>
          <pc:docMk/>
          <pc:sldMk cId="931313461" sldId="264"/>
        </pc:sldMkLst>
        <pc:spChg chg="add mod">
          <ac:chgData name="#CHONG TIAN EN#" userId="57a2aa2f-d61e-489c-ae98-aad6017c18db" providerId="ADAL" clId="{D3EEE83C-0FDE-4081-AF5A-476A0DEC5E7F}" dt="2020-05-04T03:56:24.813" v="10628" actId="1076"/>
          <ac:spMkLst>
            <pc:docMk/>
            <pc:sldMk cId="931313461" sldId="264"/>
            <ac:spMk id="2" creationId="{B1BF749F-2C6C-4589-85E7-D22105DAEF0C}"/>
          </ac:spMkLst>
        </pc:spChg>
        <pc:spChg chg="add mod">
          <ac:chgData name="#CHONG TIAN EN#" userId="57a2aa2f-d61e-489c-ae98-aad6017c18db" providerId="ADAL" clId="{D3EEE83C-0FDE-4081-AF5A-476A0DEC5E7F}" dt="2020-05-05T05:25:56.333" v="12329" actId="1076"/>
          <ac:spMkLst>
            <pc:docMk/>
            <pc:sldMk cId="931313461" sldId="264"/>
            <ac:spMk id="7" creationId="{49AFA452-81ED-433D-ADAC-DC60EF3A8FAA}"/>
          </ac:spMkLst>
        </pc:spChg>
        <pc:spChg chg="mod">
          <ac:chgData name="#CHONG TIAN EN#" userId="57a2aa2f-d61e-489c-ae98-aad6017c18db" providerId="ADAL" clId="{D3EEE83C-0FDE-4081-AF5A-476A0DEC5E7F}" dt="2020-05-05T00:56:57.090" v="11711" actId="20577"/>
          <ac:spMkLst>
            <pc:docMk/>
            <pc:sldMk cId="931313461" sldId="264"/>
            <ac:spMk id="11" creationId="{DE791D44-B51E-4964-A83F-A8C00F1ADC23}"/>
          </ac:spMkLst>
        </pc:spChg>
        <pc:spChg chg="add mod">
          <ac:chgData name="#CHONG TIAN EN#" userId="57a2aa2f-d61e-489c-ae98-aad6017c18db" providerId="ADAL" clId="{D3EEE83C-0FDE-4081-AF5A-476A0DEC5E7F}" dt="2020-05-02T14:11:10.793" v="5582" actId="1037"/>
          <ac:spMkLst>
            <pc:docMk/>
            <pc:sldMk cId="931313461" sldId="264"/>
            <ac:spMk id="12" creationId="{CED74573-CBBC-41D6-BCA9-33D3157D357A}"/>
          </ac:spMkLst>
        </pc:spChg>
        <pc:spChg chg="add del mod">
          <ac:chgData name="#CHONG TIAN EN#" userId="57a2aa2f-d61e-489c-ae98-aad6017c18db" providerId="ADAL" clId="{D3EEE83C-0FDE-4081-AF5A-476A0DEC5E7F}" dt="2020-05-02T07:09:58.318" v="4008"/>
          <ac:spMkLst>
            <pc:docMk/>
            <pc:sldMk cId="931313461" sldId="264"/>
            <ac:spMk id="13" creationId="{C78C6276-E3C0-46A0-899B-766E7496DFED}"/>
          </ac:spMkLst>
        </pc:spChg>
        <pc:spChg chg="add mod">
          <ac:chgData name="#CHONG TIAN EN#" userId="57a2aa2f-d61e-489c-ae98-aad6017c18db" providerId="ADAL" clId="{D3EEE83C-0FDE-4081-AF5A-476A0DEC5E7F}" dt="2020-05-05T05:25:05.822" v="12326" actId="1076"/>
          <ac:spMkLst>
            <pc:docMk/>
            <pc:sldMk cId="931313461" sldId="264"/>
            <ac:spMk id="14" creationId="{BFBD2391-D9A8-480B-8327-90F0089AB89C}"/>
          </ac:spMkLst>
        </pc:spChg>
        <pc:spChg chg="add mod">
          <ac:chgData name="#CHONG TIAN EN#" userId="57a2aa2f-d61e-489c-ae98-aad6017c18db" providerId="ADAL" clId="{D3EEE83C-0FDE-4081-AF5A-476A0DEC5E7F}" dt="2020-05-02T14:06:04.484" v="5514" actId="1038"/>
          <ac:spMkLst>
            <pc:docMk/>
            <pc:sldMk cId="931313461" sldId="264"/>
            <ac:spMk id="15" creationId="{6F729C17-270B-4362-9455-376AF3D25A29}"/>
          </ac:spMkLst>
        </pc:spChg>
        <pc:spChg chg="add mod">
          <ac:chgData name="#CHONG TIAN EN#" userId="57a2aa2f-d61e-489c-ae98-aad6017c18db" providerId="ADAL" clId="{D3EEE83C-0FDE-4081-AF5A-476A0DEC5E7F}" dt="2020-05-02T07:15:37.793" v="4066" actId="207"/>
          <ac:spMkLst>
            <pc:docMk/>
            <pc:sldMk cId="931313461" sldId="264"/>
            <ac:spMk id="16" creationId="{414CA7D1-AB38-4EAD-A3D2-A5547DF0DF50}"/>
          </ac:spMkLst>
        </pc:spChg>
        <pc:spChg chg="add del mod">
          <ac:chgData name="#CHONG TIAN EN#" userId="57a2aa2f-d61e-489c-ae98-aad6017c18db" providerId="ADAL" clId="{D3EEE83C-0FDE-4081-AF5A-476A0DEC5E7F}" dt="2020-05-02T07:18:15.802" v="4073" actId="11529"/>
          <ac:spMkLst>
            <pc:docMk/>
            <pc:sldMk cId="931313461" sldId="264"/>
            <ac:spMk id="17" creationId="{259EED42-E9C6-41B2-A1A8-FE7204D0D6EA}"/>
          </ac:spMkLst>
        </pc:spChg>
        <pc:spChg chg="add mod">
          <ac:chgData name="#CHONG TIAN EN#" userId="57a2aa2f-d61e-489c-ae98-aad6017c18db" providerId="ADAL" clId="{D3EEE83C-0FDE-4081-AF5A-476A0DEC5E7F}" dt="2020-05-05T05:21:16.660" v="12308" actId="1038"/>
          <ac:spMkLst>
            <pc:docMk/>
            <pc:sldMk cId="931313461" sldId="264"/>
            <ac:spMk id="19" creationId="{92D12811-106C-496B-95D0-3C7309565453}"/>
          </ac:spMkLst>
        </pc:spChg>
        <pc:spChg chg="add mod">
          <ac:chgData name="#CHONG TIAN EN#" userId="57a2aa2f-d61e-489c-ae98-aad6017c18db" providerId="ADAL" clId="{D3EEE83C-0FDE-4081-AF5A-476A0DEC5E7F}" dt="2020-05-02T14:13:27.388" v="5587" actId="1038"/>
          <ac:spMkLst>
            <pc:docMk/>
            <pc:sldMk cId="931313461" sldId="264"/>
            <ac:spMk id="20" creationId="{64CA34A9-F4B5-42FA-A6A5-D6164A79F169}"/>
          </ac:spMkLst>
        </pc:spChg>
        <pc:spChg chg="add mod">
          <ac:chgData name="#CHONG TIAN EN#" userId="57a2aa2f-d61e-489c-ae98-aad6017c18db" providerId="ADAL" clId="{D3EEE83C-0FDE-4081-AF5A-476A0DEC5E7F}" dt="2020-05-02T07:16:06.800" v="4071" actId="207"/>
          <ac:spMkLst>
            <pc:docMk/>
            <pc:sldMk cId="931313461" sldId="264"/>
            <ac:spMk id="23" creationId="{9DB72C86-1588-4751-8535-E0DA802B8795}"/>
          </ac:spMkLst>
        </pc:spChg>
        <pc:spChg chg="mod">
          <ac:chgData name="#CHONG TIAN EN#" userId="57a2aa2f-d61e-489c-ae98-aad6017c18db" providerId="ADAL" clId="{D3EEE83C-0FDE-4081-AF5A-476A0DEC5E7F}" dt="2020-05-02T08:49:19.348" v="4468" actId="20577"/>
          <ac:spMkLst>
            <pc:docMk/>
            <pc:sldMk cId="931313461" sldId="264"/>
            <ac:spMk id="29" creationId="{0430FA73-1474-4687-9417-73D1E2C11D5E}"/>
          </ac:spMkLst>
        </pc:spChg>
        <pc:spChg chg="add mod">
          <ac:chgData name="#CHONG TIAN EN#" userId="57a2aa2f-d61e-489c-ae98-aad6017c18db" providerId="ADAL" clId="{D3EEE83C-0FDE-4081-AF5A-476A0DEC5E7F}" dt="2020-05-05T05:21:49.241" v="12317" actId="1076"/>
          <ac:spMkLst>
            <pc:docMk/>
            <pc:sldMk cId="931313461" sldId="264"/>
            <ac:spMk id="32" creationId="{A945FE3A-CE59-45A7-AC3A-BF25D019E4F6}"/>
          </ac:spMkLst>
        </pc:spChg>
        <pc:spChg chg="add mod">
          <ac:chgData name="#CHONG TIAN EN#" userId="57a2aa2f-d61e-489c-ae98-aad6017c18db" providerId="ADAL" clId="{D3EEE83C-0FDE-4081-AF5A-476A0DEC5E7F}" dt="2020-05-02T07:22:58.627" v="4112" actId="208"/>
          <ac:spMkLst>
            <pc:docMk/>
            <pc:sldMk cId="931313461" sldId="264"/>
            <ac:spMk id="33" creationId="{8B30CD02-42AD-45EB-98AF-0DA98F0FA5F3}"/>
          </ac:spMkLst>
        </pc:spChg>
        <pc:spChg chg="add mod">
          <ac:chgData name="#CHONG TIAN EN#" userId="57a2aa2f-d61e-489c-ae98-aad6017c18db" providerId="ADAL" clId="{D3EEE83C-0FDE-4081-AF5A-476A0DEC5E7F}" dt="2020-05-05T05:26:18.555" v="12332" actId="1076"/>
          <ac:spMkLst>
            <pc:docMk/>
            <pc:sldMk cId="931313461" sldId="264"/>
            <ac:spMk id="34" creationId="{B3FA9C57-625F-44F3-A960-BFE4CFF96923}"/>
          </ac:spMkLst>
        </pc:spChg>
        <pc:spChg chg="add mod">
          <ac:chgData name="#CHONG TIAN EN#" userId="57a2aa2f-d61e-489c-ae98-aad6017c18db" providerId="ADAL" clId="{D3EEE83C-0FDE-4081-AF5A-476A0DEC5E7F}" dt="2020-05-05T05:21:30.080" v="12316" actId="1076"/>
          <ac:spMkLst>
            <pc:docMk/>
            <pc:sldMk cId="931313461" sldId="264"/>
            <ac:spMk id="47" creationId="{D6A729F2-87A3-4A6C-8629-45F370B34B53}"/>
          </ac:spMkLst>
        </pc:spChg>
        <pc:graphicFrameChg chg="add mod modGraphic">
          <ac:chgData name="#CHONG TIAN EN#" userId="57a2aa2f-d61e-489c-ae98-aad6017c18db" providerId="ADAL" clId="{D3EEE83C-0FDE-4081-AF5A-476A0DEC5E7F}" dt="2020-05-02T16:09:34.443" v="6132" actId="255"/>
          <ac:graphicFrameMkLst>
            <pc:docMk/>
            <pc:sldMk cId="931313461" sldId="264"/>
            <ac:graphicFrameMk id="4" creationId="{28BD147B-D834-4650-A398-EF5547B78103}"/>
          </ac:graphicFrameMkLst>
        </pc:graphicFrameChg>
        <pc:graphicFrameChg chg="add mod modGraphic">
          <ac:chgData name="#CHONG TIAN EN#" userId="57a2aa2f-d61e-489c-ae98-aad6017c18db" providerId="ADAL" clId="{D3EEE83C-0FDE-4081-AF5A-476A0DEC5E7F}" dt="2020-05-02T16:10:33.439" v="6138" actId="255"/>
          <ac:graphicFrameMkLst>
            <pc:docMk/>
            <pc:sldMk cId="931313461" sldId="264"/>
            <ac:graphicFrameMk id="46" creationId="{DE3B5F1C-F92A-4C2F-9FDB-552A00FD938C}"/>
          </ac:graphicFrameMkLst>
        </pc:graphicFrameChg>
        <pc:picChg chg="add mod">
          <ac:chgData name="#CHONG TIAN EN#" userId="57a2aa2f-d61e-489c-ae98-aad6017c18db" providerId="ADAL" clId="{D3EEE83C-0FDE-4081-AF5A-476A0DEC5E7F}" dt="2020-05-02T06:54:35.704" v="3836" actId="1076"/>
          <ac:picMkLst>
            <pc:docMk/>
            <pc:sldMk cId="931313461" sldId="264"/>
            <ac:picMk id="3" creationId="{B8AB1759-7921-4DE2-AD18-6DDF7D81054A}"/>
          </ac:picMkLst>
        </pc:picChg>
        <pc:picChg chg="add mod">
          <ac:chgData name="#CHONG TIAN EN#" userId="57a2aa2f-d61e-489c-ae98-aad6017c18db" providerId="ADAL" clId="{D3EEE83C-0FDE-4081-AF5A-476A0DEC5E7F}" dt="2020-05-05T05:21:14.137" v="12300" actId="1038"/>
          <ac:picMkLst>
            <pc:docMk/>
            <pc:sldMk cId="931313461" sldId="264"/>
            <ac:picMk id="30" creationId="{A201E24F-72B5-4862-99EA-3187CE0B736E}"/>
          </ac:picMkLst>
        </pc:picChg>
        <pc:cxnChg chg="add mod">
          <ac:chgData name="#CHONG TIAN EN#" userId="57a2aa2f-d61e-489c-ae98-aad6017c18db" providerId="ADAL" clId="{D3EEE83C-0FDE-4081-AF5A-476A0DEC5E7F}" dt="2020-05-05T05:26:05.632" v="12330" actId="11529"/>
          <ac:cxnSpMkLst>
            <pc:docMk/>
            <pc:sldMk cId="931313461" sldId="264"/>
            <ac:cxnSpMk id="8" creationId="{70435E19-3CCF-40BA-A766-5B63ABCBC59E}"/>
          </ac:cxnSpMkLst>
        </pc:cxnChg>
        <pc:cxnChg chg="add del mod">
          <ac:chgData name="#CHONG TIAN EN#" userId="57a2aa2f-d61e-489c-ae98-aad6017c18db" providerId="ADAL" clId="{D3EEE83C-0FDE-4081-AF5A-476A0DEC5E7F}" dt="2020-05-05T05:24:56.802" v="12324" actId="478"/>
          <ac:cxnSpMkLst>
            <pc:docMk/>
            <pc:sldMk cId="931313461" sldId="264"/>
            <ac:cxnSpMk id="9" creationId="{77BCF6A4-7B62-4E8B-B943-8A7CDCF482D1}"/>
          </ac:cxnSpMkLst>
        </pc:cxnChg>
        <pc:cxnChg chg="add mod">
          <ac:chgData name="#CHONG TIAN EN#" userId="57a2aa2f-d61e-489c-ae98-aad6017c18db" providerId="ADAL" clId="{D3EEE83C-0FDE-4081-AF5A-476A0DEC5E7F}" dt="2020-05-05T05:26:18.555" v="12332" actId="1076"/>
          <ac:cxnSpMkLst>
            <pc:docMk/>
            <pc:sldMk cId="931313461" sldId="264"/>
            <ac:cxnSpMk id="13" creationId="{9A7BF18D-4A77-4559-BB15-9FDB325A8871}"/>
          </ac:cxnSpMkLst>
        </pc:cxnChg>
        <pc:cxnChg chg="add del mod">
          <ac:chgData name="#CHONG TIAN EN#" userId="57a2aa2f-d61e-489c-ae98-aad6017c18db" providerId="ADAL" clId="{D3EEE83C-0FDE-4081-AF5A-476A0DEC5E7F}" dt="2020-05-02T14:06:44.576" v="5531" actId="478"/>
          <ac:cxnSpMkLst>
            <pc:docMk/>
            <pc:sldMk cId="931313461" sldId="264"/>
            <ac:cxnSpMk id="18" creationId="{216F1457-993C-4E25-B6C5-F0E3A7817340}"/>
          </ac:cxnSpMkLst>
        </pc:cxnChg>
        <pc:cxnChg chg="add mod">
          <ac:chgData name="#CHONG TIAN EN#" userId="57a2aa2f-d61e-489c-ae98-aad6017c18db" providerId="ADAL" clId="{D3EEE83C-0FDE-4081-AF5A-476A0DEC5E7F}" dt="2020-05-05T05:26:25.579" v="12333" actId="11529"/>
          <ac:cxnSpMkLst>
            <pc:docMk/>
            <pc:sldMk cId="931313461" sldId="264"/>
            <ac:cxnSpMk id="21" creationId="{883FADCF-9E16-49D2-B56C-479BF86AA82F}"/>
          </ac:cxnSpMkLst>
        </pc:cxnChg>
        <pc:cxnChg chg="add mod">
          <ac:chgData name="#CHONG TIAN EN#" userId="57a2aa2f-d61e-489c-ae98-aad6017c18db" providerId="ADAL" clId="{D3EEE83C-0FDE-4081-AF5A-476A0DEC5E7F}" dt="2020-05-02T10:25:48.478" v="4833" actId="14100"/>
          <ac:cxnSpMkLst>
            <pc:docMk/>
            <pc:sldMk cId="931313461" sldId="264"/>
            <ac:cxnSpMk id="22" creationId="{BA52A4A5-3F92-470E-9610-A8337BB987B3}"/>
          </ac:cxnSpMkLst>
        </pc:cxnChg>
        <pc:cxnChg chg="add mod">
          <ac:chgData name="#CHONG TIAN EN#" userId="57a2aa2f-d61e-489c-ae98-aad6017c18db" providerId="ADAL" clId="{D3EEE83C-0FDE-4081-AF5A-476A0DEC5E7F}" dt="2020-05-05T00:56:50.236" v="11706" actId="1076"/>
          <ac:cxnSpMkLst>
            <pc:docMk/>
            <pc:sldMk cId="931313461" sldId="264"/>
            <ac:cxnSpMk id="31" creationId="{47FC9328-6BD2-4E67-BAD7-2D76E3546748}"/>
          </ac:cxnSpMkLst>
        </pc:cxnChg>
        <pc:cxnChg chg="add del mod">
          <ac:chgData name="#CHONG TIAN EN#" userId="57a2aa2f-d61e-489c-ae98-aad6017c18db" providerId="ADAL" clId="{D3EEE83C-0FDE-4081-AF5A-476A0DEC5E7F}" dt="2020-05-02T14:09:47.551" v="5575" actId="478"/>
          <ac:cxnSpMkLst>
            <pc:docMk/>
            <pc:sldMk cId="931313461" sldId="264"/>
            <ac:cxnSpMk id="41" creationId="{7F256F19-1896-4308-A96E-A4254AACCD6A}"/>
          </ac:cxnSpMkLst>
        </pc:cxnChg>
        <pc:cxnChg chg="add del mod">
          <ac:chgData name="#CHONG TIAN EN#" userId="57a2aa2f-d61e-489c-ae98-aad6017c18db" providerId="ADAL" clId="{D3EEE83C-0FDE-4081-AF5A-476A0DEC5E7F}" dt="2020-05-02T14:09:49.502" v="5576" actId="478"/>
          <ac:cxnSpMkLst>
            <pc:docMk/>
            <pc:sldMk cId="931313461" sldId="264"/>
            <ac:cxnSpMk id="42" creationId="{276F0462-9454-4EAB-B0DF-8E51AEFA0B84}"/>
          </ac:cxnSpMkLst>
        </pc:cxnChg>
        <pc:cxnChg chg="add del">
          <ac:chgData name="#CHONG TIAN EN#" userId="57a2aa2f-d61e-489c-ae98-aad6017c18db" providerId="ADAL" clId="{D3EEE83C-0FDE-4081-AF5A-476A0DEC5E7F}" dt="2020-05-02T14:09:53.472" v="5577" actId="478"/>
          <ac:cxnSpMkLst>
            <pc:docMk/>
            <pc:sldMk cId="931313461" sldId="264"/>
            <ac:cxnSpMk id="43" creationId="{5AAC2745-EF0D-42E1-963D-613EED64DF87}"/>
          </ac:cxnSpMkLst>
        </pc:cxnChg>
        <pc:cxnChg chg="add del mod">
          <ac:chgData name="#CHONG TIAN EN#" userId="57a2aa2f-d61e-489c-ae98-aad6017c18db" providerId="ADAL" clId="{D3EEE83C-0FDE-4081-AF5A-476A0DEC5E7F}" dt="2020-05-02T14:09:45.745" v="5574" actId="478"/>
          <ac:cxnSpMkLst>
            <pc:docMk/>
            <pc:sldMk cId="931313461" sldId="264"/>
            <ac:cxnSpMk id="44" creationId="{824B45B3-D057-43AE-B64B-3547F0220AC8}"/>
          </ac:cxnSpMkLst>
        </pc:cxnChg>
        <pc:cxnChg chg="add del">
          <ac:chgData name="#CHONG TIAN EN#" userId="57a2aa2f-d61e-489c-ae98-aad6017c18db" providerId="ADAL" clId="{D3EEE83C-0FDE-4081-AF5A-476A0DEC5E7F}" dt="2020-05-05T05:24:58.504" v="12325" actId="478"/>
          <ac:cxnSpMkLst>
            <pc:docMk/>
            <pc:sldMk cId="931313461" sldId="264"/>
            <ac:cxnSpMk id="45" creationId="{9AEF4137-DD38-4889-B820-419528C66B85}"/>
          </ac:cxnSpMkLst>
        </pc:cxnChg>
      </pc:sldChg>
      <pc:sldChg chg="addSp delSp modSp modAnim">
        <pc:chgData name="#CHONG TIAN EN#" userId="57a2aa2f-d61e-489c-ae98-aad6017c18db" providerId="ADAL" clId="{D3EEE83C-0FDE-4081-AF5A-476A0DEC5E7F}" dt="2020-05-04T03:59:58.194" v="10667" actId="313"/>
        <pc:sldMkLst>
          <pc:docMk/>
          <pc:sldMk cId="556967205" sldId="265"/>
        </pc:sldMkLst>
        <pc:spChg chg="add mod">
          <ac:chgData name="#CHONG TIAN EN#" userId="57a2aa2f-d61e-489c-ae98-aad6017c18db" providerId="ADAL" clId="{D3EEE83C-0FDE-4081-AF5A-476A0DEC5E7F}" dt="2020-05-02T08:02:00.936" v="4203" actId="1582"/>
          <ac:spMkLst>
            <pc:docMk/>
            <pc:sldMk cId="556967205" sldId="265"/>
            <ac:spMk id="2" creationId="{9664FFD5-84AC-4451-9DAD-E28A7B27830B}"/>
          </ac:spMkLst>
        </pc:spChg>
        <pc:spChg chg="add mod">
          <ac:chgData name="#CHONG TIAN EN#" userId="57a2aa2f-d61e-489c-ae98-aad6017c18db" providerId="ADAL" clId="{D3EEE83C-0FDE-4081-AF5A-476A0DEC5E7F}" dt="2020-05-02T08:50:37.687" v="4511" actId="1076"/>
          <ac:spMkLst>
            <pc:docMk/>
            <pc:sldMk cId="556967205" sldId="265"/>
            <ac:spMk id="7" creationId="{1504C56D-594A-4D71-8199-13F69D831993}"/>
          </ac:spMkLst>
        </pc:spChg>
        <pc:spChg chg="add del mod">
          <ac:chgData name="#CHONG TIAN EN#" userId="57a2aa2f-d61e-489c-ae98-aad6017c18db" providerId="ADAL" clId="{D3EEE83C-0FDE-4081-AF5A-476A0DEC5E7F}" dt="2020-05-02T08:50:49.139" v="4514" actId="478"/>
          <ac:spMkLst>
            <pc:docMk/>
            <pc:sldMk cId="556967205" sldId="265"/>
            <ac:spMk id="8" creationId="{A0B0489C-6F61-4BCB-A0AB-E20F8777704D}"/>
          </ac:spMkLst>
        </pc:spChg>
        <pc:spChg chg="mod">
          <ac:chgData name="#CHONG TIAN EN#" userId="57a2aa2f-d61e-489c-ae98-aad6017c18db" providerId="ADAL" clId="{D3EEE83C-0FDE-4081-AF5A-476A0DEC5E7F}" dt="2020-05-02T07:56:42.411" v="4177" actId="27636"/>
          <ac:spMkLst>
            <pc:docMk/>
            <pc:sldMk cId="556967205" sldId="265"/>
            <ac:spMk id="13" creationId="{C2E38FC3-3286-4ADF-93FE-B6E2B379A431}"/>
          </ac:spMkLst>
        </pc:spChg>
        <pc:spChg chg="add mod">
          <ac:chgData name="#CHONG TIAN EN#" userId="57a2aa2f-d61e-489c-ae98-aad6017c18db" providerId="ADAL" clId="{D3EEE83C-0FDE-4081-AF5A-476A0DEC5E7F}" dt="2020-05-04T03:59:58.194" v="10667" actId="313"/>
          <ac:spMkLst>
            <pc:docMk/>
            <pc:sldMk cId="556967205" sldId="265"/>
            <ac:spMk id="17" creationId="{7B0E031E-890D-4C19-9D6C-AAD822A30B06}"/>
          </ac:spMkLst>
        </pc:spChg>
        <pc:spChg chg="add mod">
          <ac:chgData name="#CHONG TIAN EN#" userId="57a2aa2f-d61e-489c-ae98-aad6017c18db" providerId="ADAL" clId="{D3EEE83C-0FDE-4081-AF5A-476A0DEC5E7F}" dt="2020-05-02T09:13:55.878" v="4589" actId="14100"/>
          <ac:spMkLst>
            <pc:docMk/>
            <pc:sldMk cId="556967205" sldId="265"/>
            <ac:spMk id="19" creationId="{ECF08132-520C-4FB1-9571-735E153DB12D}"/>
          </ac:spMkLst>
        </pc:spChg>
        <pc:spChg chg="mod">
          <ac:chgData name="#CHONG TIAN EN#" userId="57a2aa2f-d61e-489c-ae98-aad6017c18db" providerId="ADAL" clId="{D3EEE83C-0FDE-4081-AF5A-476A0DEC5E7F}" dt="2020-05-02T08:49:27.275" v="4469"/>
          <ac:spMkLst>
            <pc:docMk/>
            <pc:sldMk cId="556967205" sldId="265"/>
            <ac:spMk id="29" creationId="{0430FA73-1474-4687-9417-73D1E2C11D5E}"/>
          </ac:spMkLst>
        </pc:spChg>
        <pc:picChg chg="add mod">
          <ac:chgData name="#CHONG TIAN EN#" userId="57a2aa2f-d61e-489c-ae98-aad6017c18db" providerId="ADAL" clId="{D3EEE83C-0FDE-4081-AF5A-476A0DEC5E7F}" dt="2020-05-02T08:50:34.906" v="4510" actId="1076"/>
          <ac:picMkLst>
            <pc:docMk/>
            <pc:sldMk cId="556967205" sldId="265"/>
            <ac:picMk id="11266" creationId="{33EC724B-A588-476F-B4CE-9CB55769EEAA}"/>
          </ac:picMkLst>
        </pc:picChg>
        <pc:picChg chg="add mod">
          <ac:chgData name="#CHONG TIAN EN#" userId="57a2aa2f-d61e-489c-ae98-aad6017c18db" providerId="ADAL" clId="{D3EEE83C-0FDE-4081-AF5A-476A0DEC5E7F}" dt="2020-05-02T08:01:08.938" v="4195" actId="1076"/>
          <ac:picMkLst>
            <pc:docMk/>
            <pc:sldMk cId="556967205" sldId="265"/>
            <ac:picMk id="11268" creationId="{2B984E24-C6DC-4828-866B-190A81E816BE}"/>
          </ac:picMkLst>
        </pc:picChg>
        <pc:picChg chg="add mod">
          <ac:chgData name="#CHONG TIAN EN#" userId="57a2aa2f-d61e-489c-ae98-aad6017c18db" providerId="ADAL" clId="{D3EEE83C-0FDE-4081-AF5A-476A0DEC5E7F}" dt="2020-05-02T08:01:12.995" v="4197" actId="1076"/>
          <ac:picMkLst>
            <pc:docMk/>
            <pc:sldMk cId="556967205" sldId="265"/>
            <ac:picMk id="11270" creationId="{BF51C2F7-5E8F-45A4-A601-0621066B18E1}"/>
          </ac:picMkLst>
        </pc:picChg>
        <pc:cxnChg chg="add mod">
          <ac:chgData name="#CHONG TIAN EN#" userId="57a2aa2f-d61e-489c-ae98-aad6017c18db" providerId="ADAL" clId="{D3EEE83C-0FDE-4081-AF5A-476A0DEC5E7F}" dt="2020-05-02T08:02:54.036" v="4210" actId="1582"/>
          <ac:cxnSpMkLst>
            <pc:docMk/>
            <pc:sldMk cId="556967205" sldId="265"/>
            <ac:cxnSpMk id="4" creationId="{998017E9-579A-4639-8763-DC7CF4ED6842}"/>
          </ac:cxnSpMkLst>
        </pc:cxnChg>
        <pc:cxnChg chg="add mod">
          <ac:chgData name="#CHONG TIAN EN#" userId="57a2aa2f-d61e-489c-ae98-aad6017c18db" providerId="ADAL" clId="{D3EEE83C-0FDE-4081-AF5A-476A0DEC5E7F}" dt="2020-05-02T08:02:54.036" v="4210" actId="1582"/>
          <ac:cxnSpMkLst>
            <pc:docMk/>
            <pc:sldMk cId="556967205" sldId="265"/>
            <ac:cxnSpMk id="15" creationId="{7ADCD950-A4CF-479D-8284-EB7929F74BDB}"/>
          </ac:cxnSpMkLst>
        </pc:cxnChg>
      </pc:sldChg>
      <pc:sldChg chg="addSp delSp modSp modAnim">
        <pc:chgData name="#CHONG TIAN EN#" userId="57a2aa2f-d61e-489c-ae98-aad6017c18db" providerId="ADAL" clId="{D3EEE83C-0FDE-4081-AF5A-476A0DEC5E7F}" dt="2020-05-05T03:48:38.649" v="12295" actId="20577"/>
        <pc:sldMkLst>
          <pc:docMk/>
          <pc:sldMk cId="1690511293" sldId="266"/>
        </pc:sldMkLst>
        <pc:spChg chg="add mod ord">
          <ac:chgData name="#CHONG TIAN EN#" userId="57a2aa2f-d61e-489c-ae98-aad6017c18db" providerId="ADAL" clId="{D3EEE83C-0FDE-4081-AF5A-476A0DEC5E7F}" dt="2020-05-04T08:33:38.599" v="11556" actId="1076"/>
          <ac:spMkLst>
            <pc:docMk/>
            <pc:sldMk cId="1690511293" sldId="266"/>
            <ac:spMk id="2" creationId="{E45FC483-9F21-43A5-9A1C-8437F7B672AC}"/>
          </ac:spMkLst>
        </pc:spChg>
        <pc:spChg chg="add mod">
          <ac:chgData name="#CHONG TIAN EN#" userId="57a2aa2f-d61e-489c-ae98-aad6017c18db" providerId="ADAL" clId="{D3EEE83C-0FDE-4081-AF5A-476A0DEC5E7F}" dt="2020-05-04T03:56:11.082" v="10627" actId="1076"/>
          <ac:spMkLst>
            <pc:docMk/>
            <pc:sldMk cId="1690511293" sldId="266"/>
            <ac:spMk id="3" creationId="{354C3C10-312E-4804-993F-FFFE1ABDBFB7}"/>
          </ac:spMkLst>
        </pc:spChg>
        <pc:spChg chg="add mod">
          <ac:chgData name="#CHONG TIAN EN#" userId="57a2aa2f-d61e-489c-ae98-aad6017c18db" providerId="ADAL" clId="{D3EEE83C-0FDE-4081-AF5A-476A0DEC5E7F}" dt="2020-05-05T03:48:09.877" v="12267" actId="20577"/>
          <ac:spMkLst>
            <pc:docMk/>
            <pc:sldMk cId="1690511293" sldId="266"/>
            <ac:spMk id="4" creationId="{008D0665-EBB9-4FE4-A149-7311180E6A88}"/>
          </ac:spMkLst>
        </pc:spChg>
        <pc:spChg chg="del">
          <ac:chgData name="#CHONG TIAN EN#" userId="57a2aa2f-d61e-489c-ae98-aad6017c18db" providerId="ADAL" clId="{D3EEE83C-0FDE-4081-AF5A-476A0DEC5E7F}" dt="2020-05-04T03:55:58.840" v="10624" actId="478"/>
          <ac:spMkLst>
            <pc:docMk/>
            <pc:sldMk cId="1690511293" sldId="266"/>
            <ac:spMk id="6" creationId="{1813F9AD-E981-41B4-A8FB-073E2DE391DA}"/>
          </ac:spMkLst>
        </pc:spChg>
        <pc:spChg chg="add mod">
          <ac:chgData name="#CHONG TIAN EN#" userId="57a2aa2f-d61e-489c-ae98-aad6017c18db" providerId="ADAL" clId="{D3EEE83C-0FDE-4081-AF5A-476A0DEC5E7F}" dt="2020-05-04T09:06:05.053" v="11639" actId="20577"/>
          <ac:spMkLst>
            <pc:docMk/>
            <pc:sldMk cId="1690511293" sldId="266"/>
            <ac:spMk id="6" creationId="{D84B2AD2-6EC3-4486-BC25-BE9297948B99}"/>
          </ac:spMkLst>
        </pc:spChg>
        <pc:spChg chg="add mod">
          <ac:chgData name="#CHONG TIAN EN#" userId="57a2aa2f-d61e-489c-ae98-aad6017c18db" providerId="ADAL" clId="{D3EEE83C-0FDE-4081-AF5A-476A0DEC5E7F}" dt="2020-05-04T08:35:19.185" v="11579" actId="14100"/>
          <ac:spMkLst>
            <pc:docMk/>
            <pc:sldMk cId="1690511293" sldId="266"/>
            <ac:spMk id="12" creationId="{CEC7864B-A65F-4F5D-8F4B-E538C7F228C7}"/>
          </ac:spMkLst>
        </pc:spChg>
        <pc:spChg chg="add mod">
          <ac:chgData name="#CHONG TIAN EN#" userId="57a2aa2f-d61e-489c-ae98-aad6017c18db" providerId="ADAL" clId="{D3EEE83C-0FDE-4081-AF5A-476A0DEC5E7F}" dt="2020-05-04T08:35:19.185" v="11579" actId="14100"/>
          <ac:spMkLst>
            <pc:docMk/>
            <pc:sldMk cId="1690511293" sldId="266"/>
            <ac:spMk id="13" creationId="{CDB6EF23-4D10-48CC-A92F-FF15D02A8048}"/>
          </ac:spMkLst>
        </pc:spChg>
        <pc:spChg chg="add del mod">
          <ac:chgData name="#CHONG TIAN EN#" userId="57a2aa2f-d61e-489c-ae98-aad6017c18db" providerId="ADAL" clId="{D3EEE83C-0FDE-4081-AF5A-476A0DEC5E7F}" dt="2020-05-04T05:54:08.053" v="11441"/>
          <ac:spMkLst>
            <pc:docMk/>
            <pc:sldMk cId="1690511293" sldId="266"/>
            <ac:spMk id="15" creationId="{422AB4A5-81FE-4CCF-A791-BD24FCD46C98}"/>
          </ac:spMkLst>
        </pc:spChg>
        <pc:spChg chg="mod">
          <ac:chgData name="#CHONG TIAN EN#" userId="57a2aa2f-d61e-489c-ae98-aad6017c18db" providerId="ADAL" clId="{D3EEE83C-0FDE-4081-AF5A-476A0DEC5E7F}" dt="2020-05-05T03:48:38.649" v="12295" actId="20577"/>
          <ac:spMkLst>
            <pc:docMk/>
            <pc:sldMk cId="1690511293" sldId="266"/>
            <ac:spMk id="16" creationId="{31B00802-1519-4371-B53E-EDA862F8E721}"/>
          </ac:spMkLst>
        </pc:spChg>
        <pc:spChg chg="mod">
          <ac:chgData name="#CHONG TIAN EN#" userId="57a2aa2f-d61e-489c-ae98-aad6017c18db" providerId="ADAL" clId="{D3EEE83C-0FDE-4081-AF5A-476A0DEC5E7F}" dt="2020-05-02T08:49:48.406" v="4480" actId="20577"/>
          <ac:spMkLst>
            <pc:docMk/>
            <pc:sldMk cId="1690511293" sldId="266"/>
            <ac:spMk id="29" creationId="{0430FA73-1474-4687-9417-73D1E2C11D5E}"/>
          </ac:spMkLst>
        </pc:spChg>
        <pc:picChg chg="add del mod">
          <ac:chgData name="#CHONG TIAN EN#" userId="57a2aa2f-d61e-489c-ae98-aad6017c18db" providerId="ADAL" clId="{D3EEE83C-0FDE-4081-AF5A-476A0DEC5E7F}" dt="2020-05-04T05:54:13.182" v="11451"/>
          <ac:picMkLst>
            <pc:docMk/>
            <pc:sldMk cId="1690511293" sldId="266"/>
            <ac:picMk id="3074" creationId="{FC3B2957-6F3E-4BA2-84DA-C1D4FEB39216}"/>
          </ac:picMkLst>
        </pc:picChg>
        <pc:picChg chg="add del mod">
          <ac:chgData name="#CHONG TIAN EN#" userId="57a2aa2f-d61e-489c-ae98-aad6017c18db" providerId="ADAL" clId="{D3EEE83C-0FDE-4081-AF5A-476A0DEC5E7F}" dt="2020-05-04T08:34:57.583" v="11573" actId="1076"/>
          <ac:picMkLst>
            <pc:docMk/>
            <pc:sldMk cId="1690511293" sldId="266"/>
            <ac:picMk id="19458" creationId="{CF0FDBC5-4B37-4F27-8FF3-2EA38361FE86}"/>
          </ac:picMkLst>
        </pc:picChg>
      </pc:sldChg>
      <pc:sldChg chg="addSp delSp modSp">
        <pc:chgData name="#CHONG TIAN EN#" userId="57a2aa2f-d61e-489c-ae98-aad6017c18db" providerId="ADAL" clId="{D3EEE83C-0FDE-4081-AF5A-476A0DEC5E7F}" dt="2020-05-02T15:56:21.091" v="6084" actId="1076"/>
        <pc:sldMkLst>
          <pc:docMk/>
          <pc:sldMk cId="248039713" sldId="268"/>
        </pc:sldMkLst>
        <pc:spChg chg="add del mod">
          <ac:chgData name="#CHONG TIAN EN#" userId="57a2aa2f-d61e-489c-ae98-aad6017c18db" providerId="ADAL" clId="{D3EEE83C-0FDE-4081-AF5A-476A0DEC5E7F}" dt="2020-05-02T15:52:11.676" v="6031" actId="478"/>
          <ac:spMkLst>
            <pc:docMk/>
            <pc:sldMk cId="248039713" sldId="268"/>
            <ac:spMk id="3" creationId="{2CF81170-3A18-4F13-9A15-8D6FCB54689D}"/>
          </ac:spMkLst>
        </pc:spChg>
        <pc:spChg chg="add mod">
          <ac:chgData name="#CHONG TIAN EN#" userId="57a2aa2f-d61e-489c-ae98-aad6017c18db" providerId="ADAL" clId="{D3EEE83C-0FDE-4081-AF5A-476A0DEC5E7F}" dt="2020-05-02T15:55:54.985" v="6082" actId="207"/>
          <ac:spMkLst>
            <pc:docMk/>
            <pc:sldMk cId="248039713" sldId="268"/>
            <ac:spMk id="6" creationId="{A68D0091-15C5-49FD-A4E3-82513F003FA8}"/>
          </ac:spMkLst>
        </pc:spChg>
        <pc:spChg chg="mod ord">
          <ac:chgData name="#CHONG TIAN EN#" userId="57a2aa2f-d61e-489c-ae98-aad6017c18db" providerId="ADAL" clId="{D3EEE83C-0FDE-4081-AF5A-476A0DEC5E7F}" dt="2020-05-02T15:53:08.086" v="6041" actId="166"/>
          <ac:spMkLst>
            <pc:docMk/>
            <pc:sldMk cId="248039713" sldId="268"/>
            <ac:spMk id="15" creationId="{0149FD9D-C5FB-4F93-85A0-25F8FECB69FA}"/>
          </ac:spMkLst>
        </pc:spChg>
        <pc:spChg chg="add mod">
          <ac:chgData name="#CHONG TIAN EN#" userId="57a2aa2f-d61e-489c-ae98-aad6017c18db" providerId="ADAL" clId="{D3EEE83C-0FDE-4081-AF5A-476A0DEC5E7F}" dt="2020-05-02T15:27:07.934" v="5993" actId="1076"/>
          <ac:spMkLst>
            <pc:docMk/>
            <pc:sldMk cId="248039713" sldId="268"/>
            <ac:spMk id="16" creationId="{92B6B17A-A071-40B8-8850-35A2B62ECECF}"/>
          </ac:spMkLst>
        </pc:spChg>
        <pc:spChg chg="add mod">
          <ac:chgData name="#CHONG TIAN EN#" userId="57a2aa2f-d61e-489c-ae98-aad6017c18db" providerId="ADAL" clId="{D3EEE83C-0FDE-4081-AF5A-476A0DEC5E7F}" dt="2020-05-02T15:28:37.333" v="6016" actId="1076"/>
          <ac:spMkLst>
            <pc:docMk/>
            <pc:sldMk cId="248039713" sldId="268"/>
            <ac:spMk id="17" creationId="{D5299937-0D2F-4172-B54F-70971BB16A45}"/>
          </ac:spMkLst>
        </pc:spChg>
        <pc:spChg chg="add mod">
          <ac:chgData name="#CHONG TIAN EN#" userId="57a2aa2f-d61e-489c-ae98-aad6017c18db" providerId="ADAL" clId="{D3EEE83C-0FDE-4081-AF5A-476A0DEC5E7F}" dt="2020-05-02T15:27:53.647" v="6003" actId="14100"/>
          <ac:spMkLst>
            <pc:docMk/>
            <pc:sldMk cId="248039713" sldId="268"/>
            <ac:spMk id="18" creationId="{D44C5C73-9955-49C3-8D3E-9BE6695369FD}"/>
          </ac:spMkLst>
        </pc:spChg>
        <pc:spChg chg="add mod">
          <ac:chgData name="#CHONG TIAN EN#" userId="57a2aa2f-d61e-489c-ae98-aad6017c18db" providerId="ADAL" clId="{D3EEE83C-0FDE-4081-AF5A-476A0DEC5E7F}" dt="2020-05-02T15:29:09.906" v="6029" actId="14100"/>
          <ac:spMkLst>
            <pc:docMk/>
            <pc:sldMk cId="248039713" sldId="268"/>
            <ac:spMk id="19" creationId="{BE3CE789-8451-4C47-BE87-5A5AF622F430}"/>
          </ac:spMkLst>
        </pc:spChg>
        <pc:spChg chg="add mod">
          <ac:chgData name="#CHONG TIAN EN#" userId="57a2aa2f-d61e-489c-ae98-aad6017c18db" providerId="ADAL" clId="{D3EEE83C-0FDE-4081-AF5A-476A0DEC5E7F}" dt="2020-05-02T15:55:54.985" v="6082" actId="207"/>
          <ac:spMkLst>
            <pc:docMk/>
            <pc:sldMk cId="248039713" sldId="268"/>
            <ac:spMk id="20" creationId="{8D73B23C-68C3-49E4-A97E-94F716643025}"/>
          </ac:spMkLst>
        </pc:spChg>
        <pc:spChg chg="add mod">
          <ac:chgData name="#CHONG TIAN EN#" userId="57a2aa2f-d61e-489c-ae98-aad6017c18db" providerId="ADAL" clId="{D3EEE83C-0FDE-4081-AF5A-476A0DEC5E7F}" dt="2020-05-02T15:55:54.985" v="6082" actId="207"/>
          <ac:spMkLst>
            <pc:docMk/>
            <pc:sldMk cId="248039713" sldId="268"/>
            <ac:spMk id="21" creationId="{08848CF3-688A-4FB7-8339-66398658B8A8}"/>
          </ac:spMkLst>
        </pc:spChg>
        <pc:spChg chg="add mod">
          <ac:chgData name="#CHONG TIAN EN#" userId="57a2aa2f-d61e-489c-ae98-aad6017c18db" providerId="ADAL" clId="{D3EEE83C-0FDE-4081-AF5A-476A0DEC5E7F}" dt="2020-05-02T15:56:04.388" v="6083" actId="207"/>
          <ac:spMkLst>
            <pc:docMk/>
            <pc:sldMk cId="248039713" sldId="268"/>
            <ac:spMk id="22" creationId="{6AA9A879-55D2-479D-BEDF-9FE18BA2063A}"/>
          </ac:spMkLst>
        </pc:spChg>
        <pc:spChg chg="add mod">
          <ac:chgData name="#CHONG TIAN EN#" userId="57a2aa2f-d61e-489c-ae98-aad6017c18db" providerId="ADAL" clId="{D3EEE83C-0FDE-4081-AF5A-476A0DEC5E7F}" dt="2020-05-02T15:56:04.388" v="6083" actId="207"/>
          <ac:spMkLst>
            <pc:docMk/>
            <pc:sldMk cId="248039713" sldId="268"/>
            <ac:spMk id="23" creationId="{F7137F39-BCC3-45FC-A1F3-08F7EB53E541}"/>
          </ac:spMkLst>
        </pc:spChg>
        <pc:spChg chg="add mod">
          <ac:chgData name="#CHONG TIAN EN#" userId="57a2aa2f-d61e-489c-ae98-aad6017c18db" providerId="ADAL" clId="{D3EEE83C-0FDE-4081-AF5A-476A0DEC5E7F}" dt="2020-05-02T15:56:04.388" v="6083" actId="207"/>
          <ac:spMkLst>
            <pc:docMk/>
            <pc:sldMk cId="248039713" sldId="268"/>
            <ac:spMk id="24" creationId="{546E9E17-E0B8-4982-BDEB-1006B808639F}"/>
          </ac:spMkLst>
        </pc:spChg>
        <pc:spChg chg="add mod">
          <ac:chgData name="#CHONG TIAN EN#" userId="57a2aa2f-d61e-489c-ae98-aad6017c18db" providerId="ADAL" clId="{D3EEE83C-0FDE-4081-AF5A-476A0DEC5E7F}" dt="2020-05-02T15:56:21.091" v="6084" actId="1076"/>
          <ac:spMkLst>
            <pc:docMk/>
            <pc:sldMk cId="248039713" sldId="268"/>
            <ac:spMk id="30" creationId="{2DAE9DF6-6B66-419C-A96A-75339E5FE881}"/>
          </ac:spMkLst>
        </pc:spChg>
        <pc:picChg chg="add mod modCrop">
          <ac:chgData name="#CHONG TIAN EN#" userId="57a2aa2f-d61e-489c-ae98-aad6017c18db" providerId="ADAL" clId="{D3EEE83C-0FDE-4081-AF5A-476A0DEC5E7F}" dt="2020-05-02T15:55:54.985" v="6082" actId="207"/>
          <ac:picMkLst>
            <pc:docMk/>
            <pc:sldMk cId="248039713" sldId="268"/>
            <ac:picMk id="4" creationId="{E781F848-81B2-4B8D-8B1C-0E54CD56B027}"/>
          </ac:picMkLst>
        </pc:picChg>
        <pc:picChg chg="del">
          <ac:chgData name="#CHONG TIAN EN#" userId="57a2aa2f-d61e-489c-ae98-aad6017c18db" providerId="ADAL" clId="{D3EEE83C-0FDE-4081-AF5A-476A0DEC5E7F}" dt="2020-05-02T15:52:08.594" v="6030" actId="478"/>
          <ac:picMkLst>
            <pc:docMk/>
            <pc:sldMk cId="248039713" sldId="268"/>
            <ac:picMk id="12" creationId="{E69A881B-2F75-4A25-A9EC-0FEE28812352}"/>
          </ac:picMkLst>
        </pc:picChg>
      </pc:sldChg>
      <pc:sldChg chg="addSp delSp modSp modAnim">
        <pc:chgData name="#CHONG TIAN EN#" userId="57a2aa2f-d61e-489c-ae98-aad6017c18db" providerId="ADAL" clId="{D3EEE83C-0FDE-4081-AF5A-476A0DEC5E7F}" dt="2020-05-05T05:33:46.808" v="12345" actId="14100"/>
        <pc:sldMkLst>
          <pc:docMk/>
          <pc:sldMk cId="2323614333" sldId="271"/>
        </pc:sldMkLst>
        <pc:spChg chg="add mod">
          <ac:chgData name="#CHONG TIAN EN#" userId="57a2aa2f-d61e-489c-ae98-aad6017c18db" providerId="ADAL" clId="{D3EEE83C-0FDE-4081-AF5A-476A0DEC5E7F}" dt="2020-05-03T11:48:29.252" v="9159" actId="1076"/>
          <ac:spMkLst>
            <pc:docMk/>
            <pc:sldMk cId="2323614333" sldId="271"/>
            <ac:spMk id="7" creationId="{4E642B10-F41D-40FD-B554-B61EA87D01AB}"/>
          </ac:spMkLst>
        </pc:spChg>
        <pc:spChg chg="mod">
          <ac:chgData name="#CHONG TIAN EN#" userId="57a2aa2f-d61e-489c-ae98-aad6017c18db" providerId="ADAL" clId="{D3EEE83C-0FDE-4081-AF5A-476A0DEC5E7F}" dt="2020-05-05T03:34:25.642" v="12253" actId="20577"/>
          <ac:spMkLst>
            <pc:docMk/>
            <pc:sldMk cId="2323614333" sldId="271"/>
            <ac:spMk id="9" creationId="{01DE98BF-0C7A-4061-BA5F-C7A4852BA8FC}"/>
          </ac:spMkLst>
        </pc:spChg>
        <pc:spChg chg="mod">
          <ac:chgData name="#CHONG TIAN EN#" userId="57a2aa2f-d61e-489c-ae98-aad6017c18db" providerId="ADAL" clId="{D3EEE83C-0FDE-4081-AF5A-476A0DEC5E7F}" dt="2020-05-05T03:34:04.960" v="12252"/>
          <ac:spMkLst>
            <pc:docMk/>
            <pc:sldMk cId="2323614333" sldId="271"/>
            <ac:spMk id="10" creationId="{0E1D116F-81FA-47DF-B6FE-C4EED9BE7D3A}"/>
          </ac:spMkLst>
        </pc:spChg>
        <pc:spChg chg="add mod">
          <ac:chgData name="#CHONG TIAN EN#" userId="57a2aa2f-d61e-489c-ae98-aad6017c18db" providerId="ADAL" clId="{D3EEE83C-0FDE-4081-AF5A-476A0DEC5E7F}" dt="2020-05-05T05:33:46.808" v="12345" actId="14100"/>
          <ac:spMkLst>
            <pc:docMk/>
            <pc:sldMk cId="2323614333" sldId="271"/>
            <ac:spMk id="15" creationId="{6D0BD115-CAAC-4AF3-95B1-694DDF01A434}"/>
          </ac:spMkLst>
        </pc:spChg>
        <pc:cxnChg chg="add del mod">
          <ac:chgData name="#CHONG TIAN EN#" userId="57a2aa2f-d61e-489c-ae98-aad6017c18db" providerId="ADAL" clId="{D3EEE83C-0FDE-4081-AF5A-476A0DEC5E7F}" dt="2020-05-03T11:40:53.709" v="9116" actId="11529"/>
          <ac:cxnSpMkLst>
            <pc:docMk/>
            <pc:sldMk cId="2323614333" sldId="271"/>
            <ac:cxnSpMk id="3" creationId="{F528F357-FDC8-494B-9443-ED893847238E}"/>
          </ac:cxnSpMkLst>
        </pc:cxnChg>
        <pc:cxnChg chg="add mod">
          <ac:chgData name="#CHONG TIAN EN#" userId="57a2aa2f-d61e-489c-ae98-aad6017c18db" providerId="ADAL" clId="{D3EEE83C-0FDE-4081-AF5A-476A0DEC5E7F}" dt="2020-05-03T11:41:03.620" v="9117" actId="11529"/>
          <ac:cxnSpMkLst>
            <pc:docMk/>
            <pc:sldMk cId="2323614333" sldId="271"/>
            <ac:cxnSpMk id="6" creationId="{85B359D1-B574-4C75-9DF8-A0A7DC1A3B0A}"/>
          </ac:cxnSpMkLst>
        </pc:cxnChg>
      </pc:sldChg>
      <pc:sldChg chg="addSp modSp">
        <pc:chgData name="#CHONG TIAN EN#" userId="57a2aa2f-d61e-489c-ae98-aad6017c18db" providerId="ADAL" clId="{D3EEE83C-0FDE-4081-AF5A-476A0DEC5E7F}" dt="2020-05-02T15:24:26.607" v="5991" actId="1076"/>
        <pc:sldMkLst>
          <pc:docMk/>
          <pc:sldMk cId="3360286397" sldId="276"/>
        </pc:sldMkLst>
        <pc:spChg chg="add mod">
          <ac:chgData name="#CHONG TIAN EN#" userId="57a2aa2f-d61e-489c-ae98-aad6017c18db" providerId="ADAL" clId="{D3EEE83C-0FDE-4081-AF5A-476A0DEC5E7F}" dt="2020-05-02T15:20:01.488" v="5948" actId="1076"/>
          <ac:spMkLst>
            <pc:docMk/>
            <pc:sldMk cId="3360286397" sldId="276"/>
            <ac:spMk id="2" creationId="{61A52CD3-4628-458C-87C3-49F94D9B93CA}"/>
          </ac:spMkLst>
        </pc:spChg>
        <pc:spChg chg="add mod">
          <ac:chgData name="#CHONG TIAN EN#" userId="57a2aa2f-d61e-489c-ae98-aad6017c18db" providerId="ADAL" clId="{D3EEE83C-0FDE-4081-AF5A-476A0DEC5E7F}" dt="2020-05-02T15:20:40.441" v="5952" actId="207"/>
          <ac:spMkLst>
            <pc:docMk/>
            <pc:sldMk cId="3360286397" sldId="276"/>
            <ac:spMk id="3" creationId="{6C1FD966-9C22-44DD-AA21-420715585EC9}"/>
          </ac:spMkLst>
        </pc:spChg>
        <pc:spChg chg="mod ord">
          <ac:chgData name="#CHONG TIAN EN#" userId="57a2aa2f-d61e-489c-ae98-aad6017c18db" providerId="ADAL" clId="{D3EEE83C-0FDE-4081-AF5A-476A0DEC5E7F}" dt="2020-05-02T15:20:59.204" v="5954" actId="167"/>
          <ac:spMkLst>
            <pc:docMk/>
            <pc:sldMk cId="3360286397" sldId="276"/>
            <ac:spMk id="9" creationId="{4A5CF062-1837-415B-8F19-A8A860BC1645}"/>
          </ac:spMkLst>
        </pc:spChg>
        <pc:spChg chg="add mod">
          <ac:chgData name="#CHONG TIAN EN#" userId="57a2aa2f-d61e-489c-ae98-aad6017c18db" providerId="ADAL" clId="{D3EEE83C-0FDE-4081-AF5A-476A0DEC5E7F}" dt="2020-05-02T15:21:07.076" v="5955" actId="208"/>
          <ac:spMkLst>
            <pc:docMk/>
            <pc:sldMk cId="3360286397" sldId="276"/>
            <ac:spMk id="11" creationId="{7D82B4AA-E3DC-4AA2-9230-9641CF13FA74}"/>
          </ac:spMkLst>
        </pc:spChg>
        <pc:spChg chg="add mod">
          <ac:chgData name="#CHONG TIAN EN#" userId="57a2aa2f-d61e-489c-ae98-aad6017c18db" providerId="ADAL" clId="{D3EEE83C-0FDE-4081-AF5A-476A0DEC5E7F}" dt="2020-05-02T15:21:16.833" v="5956" actId="1076"/>
          <ac:spMkLst>
            <pc:docMk/>
            <pc:sldMk cId="3360286397" sldId="276"/>
            <ac:spMk id="13" creationId="{332FEB04-F218-4CE1-A7F5-11C3767680AB}"/>
          </ac:spMkLst>
        </pc:spChg>
        <pc:spChg chg="add mod">
          <ac:chgData name="#CHONG TIAN EN#" userId="57a2aa2f-d61e-489c-ae98-aad6017c18db" providerId="ADAL" clId="{D3EEE83C-0FDE-4081-AF5A-476A0DEC5E7F}" dt="2020-05-02T15:22:44.089" v="5964" actId="14100"/>
          <ac:spMkLst>
            <pc:docMk/>
            <pc:sldMk cId="3360286397" sldId="276"/>
            <ac:spMk id="14" creationId="{BD0A0DE4-3D99-4401-AAC1-012B0BA8FF62}"/>
          </ac:spMkLst>
        </pc:spChg>
        <pc:spChg chg="add mod">
          <ac:chgData name="#CHONG TIAN EN#" userId="57a2aa2f-d61e-489c-ae98-aad6017c18db" providerId="ADAL" clId="{D3EEE83C-0FDE-4081-AF5A-476A0DEC5E7F}" dt="2020-05-02T15:22:56.581" v="5965" actId="1076"/>
          <ac:spMkLst>
            <pc:docMk/>
            <pc:sldMk cId="3360286397" sldId="276"/>
            <ac:spMk id="15" creationId="{087EFA50-5EF6-48D5-B7F7-8F2D6CC70942}"/>
          </ac:spMkLst>
        </pc:spChg>
        <pc:spChg chg="add mod">
          <ac:chgData name="#CHONG TIAN EN#" userId="57a2aa2f-d61e-489c-ae98-aad6017c18db" providerId="ADAL" clId="{D3EEE83C-0FDE-4081-AF5A-476A0DEC5E7F}" dt="2020-05-02T15:24:16.698" v="5990" actId="14100"/>
          <ac:spMkLst>
            <pc:docMk/>
            <pc:sldMk cId="3360286397" sldId="276"/>
            <ac:spMk id="16" creationId="{EBDCB84D-0564-4E7D-8CC5-AD8030223E93}"/>
          </ac:spMkLst>
        </pc:spChg>
        <pc:spChg chg="add mod">
          <ac:chgData name="#CHONG TIAN EN#" userId="57a2aa2f-d61e-489c-ae98-aad6017c18db" providerId="ADAL" clId="{D3EEE83C-0FDE-4081-AF5A-476A0DEC5E7F}" dt="2020-05-02T15:24:26.607" v="5991" actId="1076"/>
          <ac:spMkLst>
            <pc:docMk/>
            <pc:sldMk cId="3360286397" sldId="276"/>
            <ac:spMk id="17" creationId="{49B87D99-6EC6-4969-94D5-5AD300A41470}"/>
          </ac:spMkLst>
        </pc:spChg>
        <pc:picChg chg="mod">
          <ac:chgData name="#CHONG TIAN EN#" userId="57a2aa2f-d61e-489c-ae98-aad6017c18db" providerId="ADAL" clId="{D3EEE83C-0FDE-4081-AF5A-476A0DEC5E7F}" dt="2020-05-02T15:23:50.775" v="5982" actId="1035"/>
          <ac:picMkLst>
            <pc:docMk/>
            <pc:sldMk cId="3360286397" sldId="276"/>
            <ac:picMk id="8" creationId="{A59057D1-D44C-40F6-A72C-02FB181CB2AC}"/>
          </ac:picMkLst>
        </pc:picChg>
      </pc:sldChg>
      <pc:sldChg chg="modSp">
        <pc:chgData name="#CHONG TIAN EN#" userId="57a2aa2f-d61e-489c-ae98-aad6017c18db" providerId="ADAL" clId="{D3EEE83C-0FDE-4081-AF5A-476A0DEC5E7F}" dt="2020-05-03T09:03:04.179" v="8116" actId="20577"/>
        <pc:sldMkLst>
          <pc:docMk/>
          <pc:sldMk cId="1925607997" sldId="278"/>
        </pc:sldMkLst>
        <pc:spChg chg="mod">
          <ac:chgData name="#CHONG TIAN EN#" userId="57a2aa2f-d61e-489c-ae98-aad6017c18db" providerId="ADAL" clId="{D3EEE83C-0FDE-4081-AF5A-476A0DEC5E7F}" dt="2020-05-03T09:03:04.179" v="8116" actId="20577"/>
          <ac:spMkLst>
            <pc:docMk/>
            <pc:sldMk cId="1925607997" sldId="278"/>
            <ac:spMk id="8" creationId="{A468D47B-F621-4627-9B23-A194227DE76C}"/>
          </ac:spMkLst>
        </pc:spChg>
      </pc:sldChg>
      <pc:sldChg chg="addSp delSp modSp modAnim">
        <pc:chgData name="#CHONG TIAN EN#" userId="57a2aa2f-d61e-489c-ae98-aad6017c18db" providerId="ADAL" clId="{D3EEE83C-0FDE-4081-AF5A-476A0DEC5E7F}" dt="2020-05-05T02:10:11.525" v="11986"/>
        <pc:sldMkLst>
          <pc:docMk/>
          <pc:sldMk cId="2277325639" sldId="282"/>
        </pc:sldMkLst>
        <pc:spChg chg="add mod">
          <ac:chgData name="#CHONG TIAN EN#" userId="57a2aa2f-d61e-489c-ae98-aad6017c18db" providerId="ADAL" clId="{D3EEE83C-0FDE-4081-AF5A-476A0DEC5E7F}" dt="2020-05-02T14:47:15.854" v="5697" actId="1582"/>
          <ac:spMkLst>
            <pc:docMk/>
            <pc:sldMk cId="2277325639" sldId="282"/>
            <ac:spMk id="8" creationId="{36391BEF-0D82-4E86-AB66-375D210DCEEB}"/>
          </ac:spMkLst>
        </pc:spChg>
        <pc:spChg chg="mod">
          <ac:chgData name="#CHONG TIAN EN#" userId="57a2aa2f-d61e-489c-ae98-aad6017c18db" providerId="ADAL" clId="{D3EEE83C-0FDE-4081-AF5A-476A0DEC5E7F}" dt="2020-05-05T01:21:42.271" v="11829" actId="115"/>
          <ac:spMkLst>
            <pc:docMk/>
            <pc:sldMk cId="2277325639" sldId="282"/>
            <ac:spMk id="10" creationId="{D6367218-4F34-4839-BBBA-EB26BDC8F551}"/>
          </ac:spMkLst>
        </pc:spChg>
        <pc:spChg chg="add mod">
          <ac:chgData name="#CHONG TIAN EN#" userId="57a2aa2f-d61e-489c-ae98-aad6017c18db" providerId="ADAL" clId="{D3EEE83C-0FDE-4081-AF5A-476A0DEC5E7F}" dt="2020-05-02T14:47:26.928" v="5699" actId="1076"/>
          <ac:spMkLst>
            <pc:docMk/>
            <pc:sldMk cId="2277325639" sldId="282"/>
            <ac:spMk id="19" creationId="{47558751-4D02-40FE-8941-858B8055F11F}"/>
          </ac:spMkLst>
        </pc:spChg>
        <pc:spChg chg="add mod">
          <ac:chgData name="#CHONG TIAN EN#" userId="57a2aa2f-d61e-489c-ae98-aad6017c18db" providerId="ADAL" clId="{D3EEE83C-0FDE-4081-AF5A-476A0DEC5E7F}" dt="2020-05-02T14:47:45.987" v="5703" actId="1076"/>
          <ac:spMkLst>
            <pc:docMk/>
            <pc:sldMk cId="2277325639" sldId="282"/>
            <ac:spMk id="20" creationId="{82CBBE97-B66F-4B7D-A888-FE9413644B59}"/>
          </ac:spMkLst>
        </pc:spChg>
        <pc:spChg chg="add mod">
          <ac:chgData name="#CHONG TIAN EN#" userId="57a2aa2f-d61e-489c-ae98-aad6017c18db" providerId="ADAL" clId="{D3EEE83C-0FDE-4081-AF5A-476A0DEC5E7F}" dt="2020-05-02T14:48:03.173" v="5705" actId="1076"/>
          <ac:spMkLst>
            <pc:docMk/>
            <pc:sldMk cId="2277325639" sldId="282"/>
            <ac:spMk id="21" creationId="{A8192F59-54DF-4331-9F09-72657A1E08DF}"/>
          </ac:spMkLst>
        </pc:spChg>
        <pc:spChg chg="add mod">
          <ac:chgData name="#CHONG TIAN EN#" userId="57a2aa2f-d61e-489c-ae98-aad6017c18db" providerId="ADAL" clId="{D3EEE83C-0FDE-4081-AF5A-476A0DEC5E7F}" dt="2020-05-02T14:48:03.173" v="5705" actId="1076"/>
          <ac:spMkLst>
            <pc:docMk/>
            <pc:sldMk cId="2277325639" sldId="282"/>
            <ac:spMk id="22" creationId="{ED0E1F61-C532-46DC-BDE0-BFC0F95DECB5}"/>
          </ac:spMkLst>
        </pc:spChg>
        <pc:spChg chg="add mod">
          <ac:chgData name="#CHONG TIAN EN#" userId="57a2aa2f-d61e-489c-ae98-aad6017c18db" providerId="ADAL" clId="{D3EEE83C-0FDE-4081-AF5A-476A0DEC5E7F}" dt="2020-05-02T14:48:03.173" v="5705" actId="1076"/>
          <ac:spMkLst>
            <pc:docMk/>
            <pc:sldMk cId="2277325639" sldId="282"/>
            <ac:spMk id="23" creationId="{242384A8-3C83-4D8C-B417-F523D6E545CC}"/>
          </ac:spMkLst>
        </pc:spChg>
        <pc:spChg chg="add mod">
          <ac:chgData name="#CHONG TIAN EN#" userId="57a2aa2f-d61e-489c-ae98-aad6017c18db" providerId="ADAL" clId="{D3EEE83C-0FDE-4081-AF5A-476A0DEC5E7F}" dt="2020-05-02T14:48:35.558" v="5707" actId="1076"/>
          <ac:spMkLst>
            <pc:docMk/>
            <pc:sldMk cId="2277325639" sldId="282"/>
            <ac:spMk id="24" creationId="{06F87942-F18C-46BA-BE5A-A6D637197F4D}"/>
          </ac:spMkLst>
        </pc:spChg>
        <pc:spChg chg="add mod">
          <ac:chgData name="#CHONG TIAN EN#" userId="57a2aa2f-d61e-489c-ae98-aad6017c18db" providerId="ADAL" clId="{D3EEE83C-0FDE-4081-AF5A-476A0DEC5E7F}" dt="2020-05-02T14:48:35.558" v="5707" actId="1076"/>
          <ac:spMkLst>
            <pc:docMk/>
            <pc:sldMk cId="2277325639" sldId="282"/>
            <ac:spMk id="30" creationId="{EAC6C7A6-AC20-47BA-B462-014656AC5B45}"/>
          </ac:spMkLst>
        </pc:spChg>
        <pc:spChg chg="add mod">
          <ac:chgData name="#CHONG TIAN EN#" userId="57a2aa2f-d61e-489c-ae98-aad6017c18db" providerId="ADAL" clId="{D3EEE83C-0FDE-4081-AF5A-476A0DEC5E7F}" dt="2020-05-02T14:48:35.558" v="5707" actId="1076"/>
          <ac:spMkLst>
            <pc:docMk/>
            <pc:sldMk cId="2277325639" sldId="282"/>
            <ac:spMk id="31" creationId="{DCD28E6B-8DBB-4D87-ACAE-E0A1573975D3}"/>
          </ac:spMkLst>
        </pc:spChg>
        <pc:spChg chg="add mod">
          <ac:chgData name="#CHONG TIAN EN#" userId="57a2aa2f-d61e-489c-ae98-aad6017c18db" providerId="ADAL" clId="{D3EEE83C-0FDE-4081-AF5A-476A0DEC5E7F}" dt="2020-05-02T14:49:08.114" v="5709" actId="1076"/>
          <ac:spMkLst>
            <pc:docMk/>
            <pc:sldMk cId="2277325639" sldId="282"/>
            <ac:spMk id="32" creationId="{00CAE6C3-0AD5-4379-BFB8-AFF00056998D}"/>
          </ac:spMkLst>
        </pc:spChg>
        <pc:spChg chg="add mod">
          <ac:chgData name="#CHONG TIAN EN#" userId="57a2aa2f-d61e-489c-ae98-aad6017c18db" providerId="ADAL" clId="{D3EEE83C-0FDE-4081-AF5A-476A0DEC5E7F}" dt="2020-05-02T14:49:08.114" v="5709" actId="1076"/>
          <ac:spMkLst>
            <pc:docMk/>
            <pc:sldMk cId="2277325639" sldId="282"/>
            <ac:spMk id="33" creationId="{D092856A-49F0-4BF2-AA3E-4F54A20CC3E0}"/>
          </ac:spMkLst>
        </pc:spChg>
        <pc:spChg chg="add mod">
          <ac:chgData name="#CHONG TIAN EN#" userId="57a2aa2f-d61e-489c-ae98-aad6017c18db" providerId="ADAL" clId="{D3EEE83C-0FDE-4081-AF5A-476A0DEC5E7F}" dt="2020-05-02T14:49:08.114" v="5709" actId="1076"/>
          <ac:spMkLst>
            <pc:docMk/>
            <pc:sldMk cId="2277325639" sldId="282"/>
            <ac:spMk id="34" creationId="{E1D88F44-2989-427D-A56C-D568B79D9228}"/>
          </ac:spMkLst>
        </pc:spChg>
        <pc:spChg chg="add del mod">
          <ac:chgData name="#CHONG TIAN EN#" userId="57a2aa2f-d61e-489c-ae98-aad6017c18db" providerId="ADAL" clId="{D3EEE83C-0FDE-4081-AF5A-476A0DEC5E7F}" dt="2020-05-02T15:04:40.209" v="5839" actId="1037"/>
          <ac:spMkLst>
            <pc:docMk/>
            <pc:sldMk cId="2277325639" sldId="282"/>
            <ac:spMk id="36" creationId="{9EB5191B-315A-4998-BD92-07CBD803958E}"/>
          </ac:spMkLst>
        </pc:spChg>
        <pc:spChg chg="add del mod">
          <ac:chgData name="#CHONG TIAN EN#" userId="57a2aa2f-d61e-489c-ae98-aad6017c18db" providerId="ADAL" clId="{D3EEE83C-0FDE-4081-AF5A-476A0DEC5E7F}" dt="2020-05-02T15:04:40.209" v="5839" actId="1037"/>
          <ac:spMkLst>
            <pc:docMk/>
            <pc:sldMk cId="2277325639" sldId="282"/>
            <ac:spMk id="37" creationId="{0A0E5C07-82F5-4C3B-8660-EE9F621FB1E0}"/>
          </ac:spMkLst>
        </pc:spChg>
        <pc:spChg chg="add del mod">
          <ac:chgData name="#CHONG TIAN EN#" userId="57a2aa2f-d61e-489c-ae98-aad6017c18db" providerId="ADAL" clId="{D3EEE83C-0FDE-4081-AF5A-476A0DEC5E7F}" dt="2020-05-02T15:04:40.209" v="5839" actId="1037"/>
          <ac:spMkLst>
            <pc:docMk/>
            <pc:sldMk cId="2277325639" sldId="282"/>
            <ac:spMk id="38" creationId="{D79C3EE3-3795-446D-B6EC-680A87D512D2}"/>
          </ac:spMkLst>
        </pc:spChg>
        <pc:spChg chg="add del mod">
          <ac:chgData name="#CHONG TIAN EN#" userId="57a2aa2f-d61e-489c-ae98-aad6017c18db" providerId="ADAL" clId="{D3EEE83C-0FDE-4081-AF5A-476A0DEC5E7F}" dt="2020-05-02T15:04:40.209" v="5839" actId="1037"/>
          <ac:spMkLst>
            <pc:docMk/>
            <pc:sldMk cId="2277325639" sldId="282"/>
            <ac:spMk id="39" creationId="{AB14D2AC-15EE-4692-A0AF-452EEAA539B8}"/>
          </ac:spMkLst>
        </pc:spChg>
        <pc:spChg chg="add mod">
          <ac:chgData name="#CHONG TIAN EN#" userId="57a2aa2f-d61e-489c-ae98-aad6017c18db" providerId="ADAL" clId="{D3EEE83C-0FDE-4081-AF5A-476A0DEC5E7F}" dt="2020-05-02T15:05:44.900" v="5888" actId="1035"/>
          <ac:spMkLst>
            <pc:docMk/>
            <pc:sldMk cId="2277325639" sldId="282"/>
            <ac:spMk id="40" creationId="{87F09B1A-C13D-41E2-B52C-C1EEF7DF4BCC}"/>
          </ac:spMkLst>
        </pc:spChg>
        <pc:spChg chg="add mod">
          <ac:chgData name="#CHONG TIAN EN#" userId="57a2aa2f-d61e-489c-ae98-aad6017c18db" providerId="ADAL" clId="{D3EEE83C-0FDE-4081-AF5A-476A0DEC5E7F}" dt="2020-05-02T15:05:44.900" v="5888" actId="1035"/>
          <ac:spMkLst>
            <pc:docMk/>
            <pc:sldMk cId="2277325639" sldId="282"/>
            <ac:spMk id="41" creationId="{7F8600B5-DF3B-4FF7-A0EF-B369AA455DF1}"/>
          </ac:spMkLst>
        </pc:spChg>
        <pc:spChg chg="add mod">
          <ac:chgData name="#CHONG TIAN EN#" userId="57a2aa2f-d61e-489c-ae98-aad6017c18db" providerId="ADAL" clId="{D3EEE83C-0FDE-4081-AF5A-476A0DEC5E7F}" dt="2020-05-02T15:05:44.900" v="5888" actId="1035"/>
          <ac:spMkLst>
            <pc:docMk/>
            <pc:sldMk cId="2277325639" sldId="282"/>
            <ac:spMk id="42" creationId="{35334753-2B53-4DD7-9C17-13BD5DBE7C2E}"/>
          </ac:spMkLst>
        </pc:spChg>
        <pc:spChg chg="add mod">
          <ac:chgData name="#CHONG TIAN EN#" userId="57a2aa2f-d61e-489c-ae98-aad6017c18db" providerId="ADAL" clId="{D3EEE83C-0FDE-4081-AF5A-476A0DEC5E7F}" dt="2020-05-02T15:05:44.900" v="5888" actId="1035"/>
          <ac:spMkLst>
            <pc:docMk/>
            <pc:sldMk cId="2277325639" sldId="282"/>
            <ac:spMk id="43" creationId="{E2A36E2B-E611-4025-A2C0-A22B64B93CC4}"/>
          </ac:spMkLst>
        </pc:spChg>
        <pc:picChg chg="add mod ord">
          <ac:chgData name="#CHONG TIAN EN#" userId="57a2aa2f-d61e-489c-ae98-aad6017c18db" providerId="ADAL" clId="{D3EEE83C-0FDE-4081-AF5A-476A0DEC5E7F}" dt="2020-05-02T14:49:36.312" v="5710" actId="167"/>
          <ac:picMkLst>
            <pc:docMk/>
            <pc:sldMk cId="2277325639" sldId="282"/>
            <ac:picMk id="9" creationId="{8193E8F0-167F-4A35-8524-3D83BBD46BA4}"/>
          </ac:picMkLst>
        </pc:picChg>
        <pc:cxnChg chg="add mod">
          <ac:chgData name="#CHONG TIAN EN#" userId="57a2aa2f-d61e-489c-ae98-aad6017c18db" providerId="ADAL" clId="{D3EEE83C-0FDE-4081-AF5A-476A0DEC5E7F}" dt="2020-05-02T14:46:23.239" v="5684" actId="1076"/>
          <ac:cxnSpMkLst>
            <pc:docMk/>
            <pc:sldMk cId="2277325639" sldId="282"/>
            <ac:cxnSpMk id="3" creationId="{4AD3008A-45CC-4F90-9688-CB92882F9859}"/>
          </ac:cxnSpMkLst>
        </pc:cxnChg>
        <pc:cxnChg chg="add mod">
          <ac:chgData name="#CHONG TIAN EN#" userId="57a2aa2f-d61e-489c-ae98-aad6017c18db" providerId="ADAL" clId="{D3EEE83C-0FDE-4081-AF5A-476A0DEC5E7F}" dt="2020-05-05T01:21:27.139" v="11825" actId="1076"/>
          <ac:cxnSpMkLst>
            <pc:docMk/>
            <pc:sldMk cId="2277325639" sldId="282"/>
            <ac:cxnSpMk id="12" creationId="{6709A916-AA7E-4697-82D7-856C84149BE9}"/>
          </ac:cxnSpMkLst>
        </pc:cxnChg>
        <pc:cxnChg chg="add mod">
          <ac:chgData name="#CHONG TIAN EN#" userId="57a2aa2f-d61e-489c-ae98-aad6017c18db" providerId="ADAL" clId="{D3EEE83C-0FDE-4081-AF5A-476A0DEC5E7F}" dt="2020-05-05T01:21:29.998" v="11826" actId="1076"/>
          <ac:cxnSpMkLst>
            <pc:docMk/>
            <pc:sldMk cId="2277325639" sldId="282"/>
            <ac:cxnSpMk id="14" creationId="{276A5BD1-7717-4907-B3D8-DA6C44645F3A}"/>
          </ac:cxnSpMkLst>
        </pc:cxnChg>
        <pc:cxnChg chg="add mod">
          <ac:chgData name="#CHONG TIAN EN#" userId="57a2aa2f-d61e-489c-ae98-aad6017c18db" providerId="ADAL" clId="{D3EEE83C-0FDE-4081-AF5A-476A0DEC5E7F}" dt="2020-05-05T01:21:34.537" v="11827" actId="1076"/>
          <ac:cxnSpMkLst>
            <pc:docMk/>
            <pc:sldMk cId="2277325639" sldId="282"/>
            <ac:cxnSpMk id="16" creationId="{A37FD64F-B95F-44CA-8711-CD99616E9302}"/>
          </ac:cxnSpMkLst>
        </pc:cxnChg>
        <pc:cxnChg chg="add del mod">
          <ac:chgData name="#CHONG TIAN EN#" userId="57a2aa2f-d61e-489c-ae98-aad6017c18db" providerId="ADAL" clId="{D3EEE83C-0FDE-4081-AF5A-476A0DEC5E7F}" dt="2020-05-02T15:01:45.471" v="5796" actId="478"/>
          <ac:cxnSpMkLst>
            <pc:docMk/>
            <pc:sldMk cId="2277325639" sldId="282"/>
            <ac:cxnSpMk id="35" creationId="{85CEAEBC-FE66-4D03-B032-3C262C21516B}"/>
          </ac:cxnSpMkLst>
        </pc:cxnChg>
      </pc:sldChg>
      <pc:sldChg chg="addSp delSp modSp">
        <pc:chgData name="#CHONG TIAN EN#" userId="57a2aa2f-d61e-489c-ae98-aad6017c18db" providerId="ADAL" clId="{D3EEE83C-0FDE-4081-AF5A-476A0DEC5E7F}" dt="2020-05-05T01:09:10.459" v="11790" actId="20577"/>
        <pc:sldMkLst>
          <pc:docMk/>
          <pc:sldMk cId="1055065756" sldId="283"/>
        </pc:sldMkLst>
        <pc:spChg chg="mod">
          <ac:chgData name="#CHONG TIAN EN#" userId="57a2aa2f-d61e-489c-ae98-aad6017c18db" providerId="ADAL" clId="{D3EEE83C-0FDE-4081-AF5A-476A0DEC5E7F}" dt="2020-05-05T01:09:10.459" v="11790" actId="20577"/>
          <ac:spMkLst>
            <pc:docMk/>
            <pc:sldMk cId="1055065756" sldId="283"/>
            <ac:spMk id="29" creationId="{0430FA73-1474-4687-9417-73D1E2C11D5E}"/>
          </ac:spMkLst>
        </pc:spChg>
        <pc:graphicFrameChg chg="del">
          <ac:chgData name="#CHONG TIAN EN#" userId="57a2aa2f-d61e-489c-ae98-aad6017c18db" providerId="ADAL" clId="{D3EEE83C-0FDE-4081-AF5A-476A0DEC5E7F}" dt="2020-05-01T12:56:37.623" v="0" actId="478"/>
          <ac:graphicFrameMkLst>
            <pc:docMk/>
            <pc:sldMk cId="1055065756" sldId="283"/>
            <ac:graphicFrameMk id="3" creationId="{4A775175-CD30-42BE-8BD5-C7BD66097DFC}"/>
          </ac:graphicFrameMkLst>
        </pc:graphicFrameChg>
        <pc:picChg chg="add del mod">
          <ac:chgData name="#CHONG TIAN EN#" userId="57a2aa2f-d61e-489c-ae98-aad6017c18db" providerId="ADAL" clId="{D3EEE83C-0FDE-4081-AF5A-476A0DEC5E7F}" dt="2020-05-01T12:57:14.937" v="5" actId="478"/>
          <ac:picMkLst>
            <pc:docMk/>
            <pc:sldMk cId="1055065756" sldId="283"/>
            <ac:picMk id="4" creationId="{A90F85EA-F367-41E4-9D19-B46A71DA9C28}"/>
          </ac:picMkLst>
        </pc:picChg>
        <pc:picChg chg="add del mod">
          <ac:chgData name="#CHONG TIAN EN#" userId="57a2aa2f-d61e-489c-ae98-aad6017c18db" providerId="ADAL" clId="{D3EEE83C-0FDE-4081-AF5A-476A0DEC5E7F}" dt="2020-05-01T12:58:14.983" v="10" actId="478"/>
          <ac:picMkLst>
            <pc:docMk/>
            <pc:sldMk cId="1055065756" sldId="283"/>
            <ac:picMk id="7" creationId="{1A7E53EA-2B65-43D7-8A99-7AFA0BC1C643}"/>
          </ac:picMkLst>
        </pc:picChg>
        <pc:picChg chg="add del mod">
          <ac:chgData name="#CHONG TIAN EN#" userId="57a2aa2f-d61e-489c-ae98-aad6017c18db" providerId="ADAL" clId="{D3EEE83C-0FDE-4081-AF5A-476A0DEC5E7F}" dt="2020-05-01T12:59:38.911" v="15" actId="478"/>
          <ac:picMkLst>
            <pc:docMk/>
            <pc:sldMk cId="1055065756" sldId="283"/>
            <ac:picMk id="9" creationId="{FAFE9516-31A4-4A34-9543-1F149BE2812B}"/>
          </ac:picMkLst>
        </pc:picChg>
        <pc:picChg chg="add del mod">
          <ac:chgData name="#CHONG TIAN EN#" userId="57a2aa2f-d61e-489c-ae98-aad6017c18db" providerId="ADAL" clId="{D3EEE83C-0FDE-4081-AF5A-476A0DEC5E7F}" dt="2020-05-01T13:01:06.065" v="20" actId="478"/>
          <ac:picMkLst>
            <pc:docMk/>
            <pc:sldMk cId="1055065756" sldId="283"/>
            <ac:picMk id="11" creationId="{3A135FC6-7474-475D-9BE0-4D8B936BC466}"/>
          </ac:picMkLst>
        </pc:picChg>
        <pc:picChg chg="add del mod">
          <ac:chgData name="#CHONG TIAN EN#" userId="57a2aa2f-d61e-489c-ae98-aad6017c18db" providerId="ADAL" clId="{D3EEE83C-0FDE-4081-AF5A-476A0DEC5E7F}" dt="2020-05-01T13:05:05.664" v="25" actId="478"/>
          <ac:picMkLst>
            <pc:docMk/>
            <pc:sldMk cId="1055065756" sldId="283"/>
            <ac:picMk id="13" creationId="{88DD6D05-4307-43A4-8AA6-59A5499E1371}"/>
          </ac:picMkLst>
        </pc:picChg>
        <pc:picChg chg="add del mod">
          <ac:chgData name="#CHONG TIAN EN#" userId="57a2aa2f-d61e-489c-ae98-aad6017c18db" providerId="ADAL" clId="{D3EEE83C-0FDE-4081-AF5A-476A0DEC5E7F}" dt="2020-05-01T13:05:09.766" v="29" actId="478"/>
          <ac:picMkLst>
            <pc:docMk/>
            <pc:sldMk cId="1055065756" sldId="283"/>
            <ac:picMk id="15" creationId="{A988BB6B-2032-473B-865D-0E58BD81892D}"/>
          </ac:picMkLst>
        </pc:picChg>
        <pc:picChg chg="add del mod">
          <ac:chgData name="#CHONG TIAN EN#" userId="57a2aa2f-d61e-489c-ae98-aad6017c18db" providerId="ADAL" clId="{D3EEE83C-0FDE-4081-AF5A-476A0DEC5E7F}" dt="2020-05-01T13:38:49.611" v="41" actId="478"/>
          <ac:picMkLst>
            <pc:docMk/>
            <pc:sldMk cId="1055065756" sldId="283"/>
            <ac:picMk id="17" creationId="{0261C7DB-9E32-4B90-A766-6BADE879C2CC}"/>
          </ac:picMkLst>
        </pc:picChg>
        <pc:picChg chg="add mod">
          <ac:chgData name="#CHONG TIAN EN#" userId="57a2aa2f-d61e-489c-ae98-aad6017c18db" providerId="ADAL" clId="{D3EEE83C-0FDE-4081-AF5A-476A0DEC5E7F}" dt="2020-05-01T13:42:31.549" v="45" actId="1076"/>
          <ac:picMkLst>
            <pc:docMk/>
            <pc:sldMk cId="1055065756" sldId="283"/>
            <ac:picMk id="19" creationId="{73470C34-CF3F-4454-8DE3-FE9B97183028}"/>
          </ac:picMkLst>
        </pc:picChg>
      </pc:sldChg>
      <pc:sldChg chg="delSp modSp">
        <pc:chgData name="#CHONG TIAN EN#" userId="57a2aa2f-d61e-489c-ae98-aad6017c18db" providerId="ADAL" clId="{D3EEE83C-0FDE-4081-AF5A-476A0DEC5E7F}" dt="2020-05-04T04:14:15.738" v="10753" actId="1076"/>
        <pc:sldMkLst>
          <pc:docMk/>
          <pc:sldMk cId="790817995" sldId="284"/>
        </pc:sldMkLst>
        <pc:spChg chg="mod">
          <ac:chgData name="#CHONG TIAN EN#" userId="57a2aa2f-d61e-489c-ae98-aad6017c18db" providerId="ADAL" clId="{D3EEE83C-0FDE-4081-AF5A-476A0DEC5E7F}" dt="2020-05-04T04:14:15.738" v="10753" actId="1076"/>
          <ac:spMkLst>
            <pc:docMk/>
            <pc:sldMk cId="790817995" sldId="284"/>
            <ac:spMk id="12" creationId="{01845C25-09F2-414D-A35D-6055DB1897D8}"/>
          </ac:spMkLst>
        </pc:spChg>
        <pc:spChg chg="del">
          <ac:chgData name="#CHONG TIAN EN#" userId="57a2aa2f-d61e-489c-ae98-aad6017c18db" providerId="ADAL" clId="{D3EEE83C-0FDE-4081-AF5A-476A0DEC5E7F}" dt="2020-05-04T04:14:00.179" v="10748" actId="478"/>
          <ac:spMkLst>
            <pc:docMk/>
            <pc:sldMk cId="790817995" sldId="284"/>
            <ac:spMk id="14" creationId="{083DCB97-C57A-4144-ADE3-72A9C39D72F6}"/>
          </ac:spMkLst>
        </pc:spChg>
        <pc:spChg chg="mod">
          <ac:chgData name="#CHONG TIAN EN#" userId="57a2aa2f-d61e-489c-ae98-aad6017c18db" providerId="ADAL" clId="{D3EEE83C-0FDE-4081-AF5A-476A0DEC5E7F}" dt="2020-05-03T12:27:57.174" v="9769" actId="20577"/>
          <ac:spMkLst>
            <pc:docMk/>
            <pc:sldMk cId="790817995" sldId="284"/>
            <ac:spMk id="29" creationId="{0430FA73-1474-4687-9417-73D1E2C11D5E}"/>
          </ac:spMkLst>
        </pc:spChg>
        <pc:picChg chg="mod">
          <ac:chgData name="#CHONG TIAN EN#" userId="57a2aa2f-d61e-489c-ae98-aad6017c18db" providerId="ADAL" clId="{D3EEE83C-0FDE-4081-AF5A-476A0DEC5E7F}" dt="2020-05-04T04:14:12.634" v="10752" actId="1076"/>
          <ac:picMkLst>
            <pc:docMk/>
            <pc:sldMk cId="790817995" sldId="284"/>
            <ac:picMk id="11" creationId="{E8B99197-7C64-459A-BF18-939ACC11BA54}"/>
          </ac:picMkLst>
        </pc:picChg>
        <pc:picChg chg="mod">
          <ac:chgData name="#CHONG TIAN EN#" userId="57a2aa2f-d61e-489c-ae98-aad6017c18db" providerId="ADAL" clId="{D3EEE83C-0FDE-4081-AF5A-476A0DEC5E7F}" dt="2020-05-04T04:14:04.161" v="10750" actId="1076"/>
          <ac:picMkLst>
            <pc:docMk/>
            <pc:sldMk cId="790817995" sldId="284"/>
            <ac:picMk id="28" creationId="{45B0237E-423C-4FE7-AEC4-9A82C852B8EE}"/>
          </ac:picMkLst>
        </pc:picChg>
      </pc:sldChg>
      <pc:sldChg chg="addSp modSp modAnim">
        <pc:chgData name="#CHONG TIAN EN#" userId="57a2aa2f-d61e-489c-ae98-aad6017c18db" providerId="ADAL" clId="{D3EEE83C-0FDE-4081-AF5A-476A0DEC5E7F}" dt="2020-05-05T01:37:45.757" v="11945" actId="20577"/>
        <pc:sldMkLst>
          <pc:docMk/>
          <pc:sldMk cId="4099379529" sldId="286"/>
        </pc:sldMkLst>
        <pc:spChg chg="add mod">
          <ac:chgData name="#CHONG TIAN EN#" userId="57a2aa2f-d61e-489c-ae98-aad6017c18db" providerId="ADAL" clId="{D3EEE83C-0FDE-4081-AF5A-476A0DEC5E7F}" dt="2020-05-03T12:06:40.316" v="9370" actId="208"/>
          <ac:spMkLst>
            <pc:docMk/>
            <pc:sldMk cId="4099379529" sldId="286"/>
            <ac:spMk id="7" creationId="{03CA693B-C8C4-472B-957D-2E46D93F1D2F}"/>
          </ac:spMkLst>
        </pc:spChg>
        <pc:spChg chg="mod">
          <ac:chgData name="#CHONG TIAN EN#" userId="57a2aa2f-d61e-489c-ae98-aad6017c18db" providerId="ADAL" clId="{D3EEE83C-0FDE-4081-AF5A-476A0DEC5E7F}" dt="2020-05-05T01:37:45.757" v="11945" actId="20577"/>
          <ac:spMkLst>
            <pc:docMk/>
            <pc:sldMk cId="4099379529" sldId="286"/>
            <ac:spMk id="8" creationId="{04C4171E-481F-4DCB-8756-B2F359EAEA1B}"/>
          </ac:spMkLst>
        </pc:spChg>
        <pc:spChg chg="add mod">
          <ac:chgData name="#CHONG TIAN EN#" userId="57a2aa2f-d61e-489c-ae98-aad6017c18db" providerId="ADAL" clId="{D3EEE83C-0FDE-4081-AF5A-476A0DEC5E7F}" dt="2020-05-03T12:02:58.898" v="9286" actId="1076"/>
          <ac:spMkLst>
            <pc:docMk/>
            <pc:sldMk cId="4099379529" sldId="286"/>
            <ac:spMk id="9" creationId="{5547837B-4617-415A-BF5F-C715153B5577}"/>
          </ac:spMkLst>
        </pc:spChg>
        <pc:spChg chg="add mod">
          <ac:chgData name="#CHONG TIAN EN#" userId="57a2aa2f-d61e-489c-ae98-aad6017c18db" providerId="ADAL" clId="{D3EEE83C-0FDE-4081-AF5A-476A0DEC5E7F}" dt="2020-05-03T12:02:58.898" v="9286" actId="1076"/>
          <ac:spMkLst>
            <pc:docMk/>
            <pc:sldMk cId="4099379529" sldId="286"/>
            <ac:spMk id="10" creationId="{AEC6FEBA-EDDD-4B5E-BB4B-80D4264EEE09}"/>
          </ac:spMkLst>
        </pc:spChg>
        <pc:spChg chg="add mod">
          <ac:chgData name="#CHONG TIAN EN#" userId="57a2aa2f-d61e-489c-ae98-aad6017c18db" providerId="ADAL" clId="{D3EEE83C-0FDE-4081-AF5A-476A0DEC5E7F}" dt="2020-05-03T12:02:58.898" v="9286" actId="1076"/>
          <ac:spMkLst>
            <pc:docMk/>
            <pc:sldMk cId="4099379529" sldId="286"/>
            <ac:spMk id="11" creationId="{00B6B16F-7B8F-409C-9791-90ECA28BF662}"/>
          </ac:spMkLst>
        </pc:spChg>
        <pc:spChg chg="add mod">
          <ac:chgData name="#CHONG TIAN EN#" userId="57a2aa2f-d61e-489c-ae98-aad6017c18db" providerId="ADAL" clId="{D3EEE83C-0FDE-4081-AF5A-476A0DEC5E7F}" dt="2020-05-03T12:04:53.032" v="9361" actId="1076"/>
          <ac:spMkLst>
            <pc:docMk/>
            <pc:sldMk cId="4099379529" sldId="286"/>
            <ac:spMk id="13" creationId="{CD3B2A83-6AEA-4863-9BA9-431D22EE4D7B}"/>
          </ac:spMkLst>
        </pc:spChg>
        <pc:spChg chg="add mod">
          <ac:chgData name="#CHONG TIAN EN#" userId="57a2aa2f-d61e-489c-ae98-aad6017c18db" providerId="ADAL" clId="{D3EEE83C-0FDE-4081-AF5A-476A0DEC5E7F}" dt="2020-05-03T12:22:16.361" v="9597" actId="1076"/>
          <ac:spMkLst>
            <pc:docMk/>
            <pc:sldMk cId="4099379529" sldId="286"/>
            <ac:spMk id="19" creationId="{3B06D646-52CB-4330-84C8-AC6280802A66}"/>
          </ac:spMkLst>
        </pc:spChg>
        <pc:picChg chg="add mod">
          <ac:chgData name="#CHONG TIAN EN#" userId="57a2aa2f-d61e-489c-ae98-aad6017c18db" providerId="ADAL" clId="{D3EEE83C-0FDE-4081-AF5A-476A0DEC5E7F}" dt="2020-05-03T12:04:53.032" v="9361" actId="1076"/>
          <ac:picMkLst>
            <pc:docMk/>
            <pc:sldMk cId="4099379529" sldId="286"/>
            <ac:picMk id="12" creationId="{B9AFB057-3C5D-42DC-81EB-1C80316B5EA8}"/>
          </ac:picMkLst>
        </pc:picChg>
        <pc:cxnChg chg="add mod">
          <ac:chgData name="#CHONG TIAN EN#" userId="57a2aa2f-d61e-489c-ae98-aad6017c18db" providerId="ADAL" clId="{D3EEE83C-0FDE-4081-AF5A-476A0DEC5E7F}" dt="2020-05-03T12:04:30.633" v="9315" actId="1035"/>
          <ac:cxnSpMkLst>
            <pc:docMk/>
            <pc:sldMk cId="4099379529" sldId="286"/>
            <ac:cxnSpMk id="3" creationId="{40D9A8D5-2179-4B76-9515-EF4892CA5331}"/>
          </ac:cxnSpMkLst>
        </pc:cxnChg>
        <pc:cxnChg chg="add mod">
          <ac:chgData name="#CHONG TIAN EN#" userId="57a2aa2f-d61e-489c-ae98-aad6017c18db" providerId="ADAL" clId="{D3EEE83C-0FDE-4081-AF5A-476A0DEC5E7F}" dt="2020-05-03T12:06:40.316" v="9370" actId="208"/>
          <ac:cxnSpMkLst>
            <pc:docMk/>
            <pc:sldMk cId="4099379529" sldId="286"/>
            <ac:cxnSpMk id="6" creationId="{FE08BD55-09A5-43C3-AC42-2632E47E3B5D}"/>
          </ac:cxnSpMkLst>
        </pc:cxnChg>
      </pc:sldChg>
      <pc:sldChg chg="addSp delSp modSp">
        <pc:chgData name="#CHONG TIAN EN#" userId="57a2aa2f-d61e-489c-ae98-aad6017c18db" providerId="ADAL" clId="{D3EEE83C-0FDE-4081-AF5A-476A0DEC5E7F}" dt="2020-05-03T07:43:24.993" v="7202" actId="20577"/>
        <pc:sldMkLst>
          <pc:docMk/>
          <pc:sldMk cId="188700311" sldId="287"/>
        </pc:sldMkLst>
        <pc:spChg chg="mod">
          <ac:chgData name="#CHONG TIAN EN#" userId="57a2aa2f-d61e-489c-ae98-aad6017c18db" providerId="ADAL" clId="{D3EEE83C-0FDE-4081-AF5A-476A0DEC5E7F}" dt="2020-05-03T07:23:11.985" v="6876" actId="20577"/>
          <ac:spMkLst>
            <pc:docMk/>
            <pc:sldMk cId="188700311" sldId="287"/>
            <ac:spMk id="16" creationId="{81DE2D32-E3F0-410E-9FCE-8EDBD6E73187}"/>
          </ac:spMkLst>
        </pc:spChg>
        <pc:spChg chg="mod">
          <ac:chgData name="#CHONG TIAN EN#" userId="57a2aa2f-d61e-489c-ae98-aad6017c18db" providerId="ADAL" clId="{D3EEE83C-0FDE-4081-AF5A-476A0DEC5E7F}" dt="2020-05-03T07:43:24.993" v="7202" actId="20577"/>
          <ac:spMkLst>
            <pc:docMk/>
            <pc:sldMk cId="188700311" sldId="287"/>
            <ac:spMk id="29" creationId="{0430FA73-1474-4687-9417-73D1E2C11D5E}"/>
          </ac:spMkLst>
        </pc:spChg>
        <pc:picChg chg="add del">
          <ac:chgData name="#CHONG TIAN EN#" userId="57a2aa2f-d61e-489c-ae98-aad6017c18db" providerId="ADAL" clId="{D3EEE83C-0FDE-4081-AF5A-476A0DEC5E7F}" dt="2020-05-02T05:54:55.615" v="3604" actId="478"/>
          <ac:picMkLst>
            <pc:docMk/>
            <pc:sldMk cId="188700311" sldId="287"/>
            <ac:picMk id="5" creationId="{7F382248-E7B4-4AEE-B4F8-9F13C4443469}"/>
          </ac:picMkLst>
        </pc:picChg>
        <pc:picChg chg="add del">
          <ac:chgData name="#CHONG TIAN EN#" userId="57a2aa2f-d61e-489c-ae98-aad6017c18db" providerId="ADAL" clId="{D3EEE83C-0FDE-4081-AF5A-476A0DEC5E7F}" dt="2020-05-02T05:54:54.236" v="3603" actId="478"/>
          <ac:picMkLst>
            <pc:docMk/>
            <pc:sldMk cId="188700311" sldId="287"/>
            <ac:picMk id="7" creationId="{1644DFD3-E407-446A-B672-00AD4AF5F0B4}"/>
          </ac:picMkLst>
        </pc:picChg>
        <pc:picChg chg="mod">
          <ac:chgData name="#CHONG TIAN EN#" userId="57a2aa2f-d61e-489c-ae98-aad6017c18db" providerId="ADAL" clId="{D3EEE83C-0FDE-4081-AF5A-476A0DEC5E7F}" dt="2020-05-02T05:55:04.395" v="3608" actId="1076"/>
          <ac:picMkLst>
            <pc:docMk/>
            <pc:sldMk cId="188700311" sldId="287"/>
            <ac:picMk id="11" creationId="{1B9F1B50-9A94-4A7A-BE69-4E7011DACF35}"/>
          </ac:picMkLst>
        </pc:picChg>
        <pc:picChg chg="add del">
          <ac:chgData name="#CHONG TIAN EN#" userId="57a2aa2f-d61e-489c-ae98-aad6017c18db" providerId="ADAL" clId="{D3EEE83C-0FDE-4081-AF5A-476A0DEC5E7F}" dt="2020-05-02T05:54:57.071" v="3605" actId="478"/>
          <ac:picMkLst>
            <pc:docMk/>
            <pc:sldMk cId="188700311" sldId="287"/>
            <ac:picMk id="1026" creationId="{AC9EF7F5-5599-4E02-89A3-5BA40CE77AB9}"/>
          </ac:picMkLst>
        </pc:picChg>
      </pc:sldChg>
      <pc:sldChg chg="addSp delSp modSp">
        <pc:chgData name="#CHONG TIAN EN#" userId="57a2aa2f-d61e-489c-ae98-aad6017c18db" providerId="ADAL" clId="{D3EEE83C-0FDE-4081-AF5A-476A0DEC5E7F}" dt="2020-05-03T07:23:54.690" v="6908" actId="20577"/>
        <pc:sldMkLst>
          <pc:docMk/>
          <pc:sldMk cId="3899767942" sldId="288"/>
        </pc:sldMkLst>
        <pc:spChg chg="mod">
          <ac:chgData name="#CHONG TIAN EN#" userId="57a2aa2f-d61e-489c-ae98-aad6017c18db" providerId="ADAL" clId="{D3EEE83C-0FDE-4081-AF5A-476A0DEC5E7F}" dt="2020-05-03T02:10:12.819" v="6400" actId="20577"/>
          <ac:spMkLst>
            <pc:docMk/>
            <pc:sldMk cId="3899767942" sldId="288"/>
            <ac:spMk id="3" creationId="{792C2C62-FD3D-438A-BB1A-0D9912F95C0C}"/>
          </ac:spMkLst>
        </pc:spChg>
        <pc:spChg chg="add del mod">
          <ac:chgData name="#CHONG TIAN EN#" userId="57a2aa2f-d61e-489c-ae98-aad6017c18db" providerId="ADAL" clId="{D3EEE83C-0FDE-4081-AF5A-476A0DEC5E7F}" dt="2020-05-03T02:10:28.353" v="6402" actId="478"/>
          <ac:spMkLst>
            <pc:docMk/>
            <pc:sldMk cId="3899767942" sldId="288"/>
            <ac:spMk id="6" creationId="{59F298B8-34B5-4FAB-8E04-B4E8E783DB29}"/>
          </ac:spMkLst>
        </pc:spChg>
        <pc:spChg chg="del">
          <ac:chgData name="#CHONG TIAN EN#" userId="57a2aa2f-d61e-489c-ae98-aad6017c18db" providerId="ADAL" clId="{D3EEE83C-0FDE-4081-AF5A-476A0DEC5E7F}" dt="2020-05-03T02:10:26.045" v="6401" actId="478"/>
          <ac:spMkLst>
            <pc:docMk/>
            <pc:sldMk cId="3899767942" sldId="288"/>
            <ac:spMk id="16" creationId="{81DE2D32-E3F0-410E-9FCE-8EDBD6E73187}"/>
          </ac:spMkLst>
        </pc:spChg>
        <pc:spChg chg="mod">
          <ac:chgData name="#CHONG TIAN EN#" userId="57a2aa2f-d61e-489c-ae98-aad6017c18db" providerId="ADAL" clId="{D3EEE83C-0FDE-4081-AF5A-476A0DEC5E7F}" dt="2020-05-03T07:23:54.690" v="6908" actId="20577"/>
          <ac:spMkLst>
            <pc:docMk/>
            <pc:sldMk cId="3899767942" sldId="288"/>
            <ac:spMk id="29" creationId="{0430FA73-1474-4687-9417-73D1E2C11D5E}"/>
          </ac:spMkLst>
        </pc:spChg>
      </pc:sldChg>
      <pc:sldChg chg="addSp delSp modSp modAnim">
        <pc:chgData name="#CHONG TIAN EN#" userId="57a2aa2f-d61e-489c-ae98-aad6017c18db" providerId="ADAL" clId="{D3EEE83C-0FDE-4081-AF5A-476A0DEC5E7F}" dt="2020-05-05T03:24:17.269" v="12198" actId="1076"/>
        <pc:sldMkLst>
          <pc:docMk/>
          <pc:sldMk cId="871989924" sldId="290"/>
        </pc:sldMkLst>
        <pc:spChg chg="add del mod">
          <ac:chgData name="#CHONG TIAN EN#" userId="57a2aa2f-d61e-489c-ae98-aad6017c18db" providerId="ADAL" clId="{D3EEE83C-0FDE-4081-AF5A-476A0DEC5E7F}" dt="2020-05-03T06:58:10.657" v="6539" actId="478"/>
          <ac:spMkLst>
            <pc:docMk/>
            <pc:sldMk cId="871989924" sldId="290"/>
            <ac:spMk id="2" creationId="{68AFE6D0-2F99-4720-B766-903AEE5FDB5C}"/>
          </ac:spMkLst>
        </pc:spChg>
        <pc:spChg chg="add mod">
          <ac:chgData name="#CHONG TIAN EN#" userId="57a2aa2f-d61e-489c-ae98-aad6017c18db" providerId="ADAL" clId="{D3EEE83C-0FDE-4081-AF5A-476A0DEC5E7F}" dt="2020-05-05T03:23:57.920" v="12194" actId="14100"/>
          <ac:spMkLst>
            <pc:docMk/>
            <pc:sldMk cId="871989924" sldId="290"/>
            <ac:spMk id="2" creationId="{DC4F312E-6209-49A8-8F8B-76AE52EA6E43}"/>
          </ac:spMkLst>
        </pc:spChg>
        <pc:spChg chg="add del mod">
          <ac:chgData name="#CHONG TIAN EN#" userId="57a2aa2f-d61e-489c-ae98-aad6017c18db" providerId="ADAL" clId="{D3EEE83C-0FDE-4081-AF5A-476A0DEC5E7F}" dt="2020-05-03T06:59:26.916" v="6541" actId="478"/>
          <ac:spMkLst>
            <pc:docMk/>
            <pc:sldMk cId="871989924" sldId="290"/>
            <ac:spMk id="3" creationId="{3E0D138F-7509-46A3-8A8F-817F2F1B8458}"/>
          </ac:spMkLst>
        </pc:spChg>
        <pc:spChg chg="add mod">
          <ac:chgData name="#CHONG TIAN EN#" userId="57a2aa2f-d61e-489c-ae98-aad6017c18db" providerId="ADAL" clId="{D3EEE83C-0FDE-4081-AF5A-476A0DEC5E7F}" dt="2020-05-05T03:23:13.840" v="12183" actId="1076"/>
          <ac:spMkLst>
            <pc:docMk/>
            <pc:sldMk cId="871989924" sldId="290"/>
            <ac:spMk id="4" creationId="{BDD42782-371C-40C0-9D6C-93B80280D5C9}"/>
          </ac:spMkLst>
        </pc:spChg>
        <pc:spChg chg="mod">
          <ac:chgData name="#CHONG TIAN EN#" userId="57a2aa2f-d61e-489c-ae98-aad6017c18db" providerId="ADAL" clId="{D3EEE83C-0FDE-4081-AF5A-476A0DEC5E7F}" dt="2020-05-05T03:24:14.089" v="12197" actId="1076"/>
          <ac:spMkLst>
            <pc:docMk/>
            <pc:sldMk cId="871989924" sldId="290"/>
            <ac:spMk id="7" creationId="{6046E0A7-AB70-4A13-9A37-B4085380CBAB}"/>
          </ac:spMkLst>
        </pc:spChg>
        <pc:spChg chg="del mod">
          <ac:chgData name="#CHONG TIAN EN#" userId="57a2aa2f-d61e-489c-ae98-aad6017c18db" providerId="ADAL" clId="{D3EEE83C-0FDE-4081-AF5A-476A0DEC5E7F}" dt="2020-05-05T03:23:46.737" v="12191" actId="478"/>
          <ac:spMkLst>
            <pc:docMk/>
            <pc:sldMk cId="871989924" sldId="290"/>
            <ac:spMk id="15" creationId="{AB4D6953-7F8D-443A-BF92-B8425E31C13B}"/>
          </ac:spMkLst>
        </pc:spChg>
        <pc:spChg chg="add mod">
          <ac:chgData name="#CHONG TIAN EN#" userId="57a2aa2f-d61e-489c-ae98-aad6017c18db" providerId="ADAL" clId="{D3EEE83C-0FDE-4081-AF5A-476A0DEC5E7F}" dt="2020-05-05T03:24:17.269" v="12198" actId="1076"/>
          <ac:spMkLst>
            <pc:docMk/>
            <pc:sldMk cId="871989924" sldId="290"/>
            <ac:spMk id="17" creationId="{9B984B0E-CC60-43F8-AAEE-EFF7D8A942D3}"/>
          </ac:spMkLst>
        </pc:spChg>
        <pc:spChg chg="mod">
          <ac:chgData name="#CHONG TIAN EN#" userId="57a2aa2f-d61e-489c-ae98-aad6017c18db" providerId="ADAL" clId="{D3EEE83C-0FDE-4081-AF5A-476A0DEC5E7F}" dt="2020-05-02T14:44:50.115" v="5648" actId="20577"/>
          <ac:spMkLst>
            <pc:docMk/>
            <pc:sldMk cId="871989924" sldId="290"/>
            <ac:spMk id="29" creationId="{0430FA73-1474-4687-9417-73D1E2C11D5E}"/>
          </ac:spMkLst>
        </pc:spChg>
        <pc:graphicFrameChg chg="mod modGraphic">
          <ac:chgData name="#CHONG TIAN EN#" userId="57a2aa2f-d61e-489c-ae98-aad6017c18db" providerId="ADAL" clId="{D3EEE83C-0FDE-4081-AF5A-476A0DEC5E7F}" dt="2020-05-05T03:22:57.312" v="12181" actId="207"/>
          <ac:graphicFrameMkLst>
            <pc:docMk/>
            <pc:sldMk cId="871989924" sldId="290"/>
            <ac:graphicFrameMk id="5" creationId="{F6D2E8F7-8885-4188-8C7B-825C25B511F6}"/>
          </ac:graphicFrameMkLst>
        </pc:graphicFrameChg>
        <pc:graphicFrameChg chg="del mod modGraphic">
          <ac:chgData name="#CHONG TIAN EN#" userId="57a2aa2f-d61e-489c-ae98-aad6017c18db" providerId="ADAL" clId="{D3EEE83C-0FDE-4081-AF5A-476A0DEC5E7F}" dt="2020-05-05T03:23:44.581" v="12190" actId="478"/>
          <ac:graphicFrameMkLst>
            <pc:docMk/>
            <pc:sldMk cId="871989924" sldId="290"/>
            <ac:graphicFrameMk id="13" creationId="{90799578-C677-41B8-B527-21AF94599301}"/>
          </ac:graphicFrameMkLst>
        </pc:graphicFrameChg>
        <pc:graphicFrameChg chg="add mod">
          <ac:chgData name="#CHONG TIAN EN#" userId="57a2aa2f-d61e-489c-ae98-aad6017c18db" providerId="ADAL" clId="{D3EEE83C-0FDE-4081-AF5A-476A0DEC5E7F}" dt="2020-05-05T03:23:40.758" v="12189"/>
          <ac:graphicFrameMkLst>
            <pc:docMk/>
            <pc:sldMk cId="871989924" sldId="290"/>
            <ac:graphicFrameMk id="16" creationId="{73655B15-8C36-4547-80F5-AB0FE0ACEA98}"/>
          </ac:graphicFrameMkLst>
        </pc:graphicFrameChg>
        <pc:picChg chg="add mod">
          <ac:chgData name="#CHONG TIAN EN#" userId="57a2aa2f-d61e-489c-ae98-aad6017c18db" providerId="ADAL" clId="{D3EEE83C-0FDE-4081-AF5A-476A0DEC5E7F}" dt="2020-05-02T14:37:43.475" v="5600" actId="1076"/>
          <ac:picMkLst>
            <pc:docMk/>
            <pc:sldMk cId="871989924" sldId="290"/>
            <ac:picMk id="20482" creationId="{AC6E98C0-B135-4E14-A314-7A446A1BEDDA}"/>
          </ac:picMkLst>
        </pc:picChg>
      </pc:sldChg>
      <pc:sldChg chg="addSp delSp modSp">
        <pc:chgData name="#CHONG TIAN EN#" userId="57a2aa2f-d61e-489c-ae98-aad6017c18db" providerId="ADAL" clId="{D3EEE83C-0FDE-4081-AF5A-476A0DEC5E7F}" dt="2020-05-05T00:55:53.635" v="11669" actId="20577"/>
        <pc:sldMkLst>
          <pc:docMk/>
          <pc:sldMk cId="1796503571" sldId="291"/>
        </pc:sldMkLst>
        <pc:spChg chg="add mod">
          <ac:chgData name="#CHONG TIAN EN#" userId="57a2aa2f-d61e-489c-ae98-aad6017c18db" providerId="ADAL" clId="{D3EEE83C-0FDE-4081-AF5A-476A0DEC5E7F}" dt="2020-05-03T12:34:07.128" v="9846" actId="122"/>
          <ac:spMkLst>
            <pc:docMk/>
            <pc:sldMk cId="1796503571" sldId="291"/>
            <ac:spMk id="2" creationId="{665B0E26-5E10-4F60-B883-95456C0833F9}"/>
          </ac:spMkLst>
        </pc:spChg>
        <pc:spChg chg="add mod">
          <ac:chgData name="#CHONG TIAN EN#" userId="57a2aa2f-d61e-489c-ae98-aad6017c18db" providerId="ADAL" clId="{D3EEE83C-0FDE-4081-AF5A-476A0DEC5E7F}" dt="2020-05-03T12:37:59.018" v="9949" actId="20577"/>
          <ac:spMkLst>
            <pc:docMk/>
            <pc:sldMk cId="1796503571" sldId="291"/>
            <ac:spMk id="3" creationId="{0E4E5D64-388C-4F34-B073-F266924D9ABF}"/>
          </ac:spMkLst>
        </pc:spChg>
        <pc:spChg chg="add del mod">
          <ac:chgData name="#CHONG TIAN EN#" userId="57a2aa2f-d61e-489c-ae98-aad6017c18db" providerId="ADAL" clId="{D3EEE83C-0FDE-4081-AF5A-476A0DEC5E7F}" dt="2020-05-02T05:49:10.980" v="3528" actId="478"/>
          <ac:spMkLst>
            <pc:docMk/>
            <pc:sldMk cId="1796503571" sldId="291"/>
            <ac:spMk id="9" creationId="{5114959C-437F-4CB3-A298-9C68F8571B89}"/>
          </ac:spMkLst>
        </pc:spChg>
        <pc:spChg chg="add del mod">
          <ac:chgData name="#CHONG TIAN EN#" userId="57a2aa2f-d61e-489c-ae98-aad6017c18db" providerId="ADAL" clId="{D3EEE83C-0FDE-4081-AF5A-476A0DEC5E7F}" dt="2020-05-02T05:49:10.980" v="3528" actId="478"/>
          <ac:spMkLst>
            <pc:docMk/>
            <pc:sldMk cId="1796503571" sldId="291"/>
            <ac:spMk id="11" creationId="{B2868F20-894A-4590-84C2-D817F640F66E}"/>
          </ac:spMkLst>
        </pc:spChg>
        <pc:spChg chg="mod">
          <ac:chgData name="#CHONG TIAN EN#" userId="57a2aa2f-d61e-489c-ae98-aad6017c18db" providerId="ADAL" clId="{D3EEE83C-0FDE-4081-AF5A-476A0DEC5E7F}" dt="2020-05-05T00:55:53.635" v="11669" actId="20577"/>
          <ac:spMkLst>
            <pc:docMk/>
            <pc:sldMk cId="1796503571" sldId="291"/>
            <ac:spMk id="16" creationId="{31B00802-1519-4371-B53E-EDA862F8E721}"/>
          </ac:spMkLst>
        </pc:spChg>
        <pc:spChg chg="add del">
          <ac:chgData name="#CHONG TIAN EN#" userId="57a2aa2f-d61e-489c-ae98-aad6017c18db" providerId="ADAL" clId="{D3EEE83C-0FDE-4081-AF5A-476A0DEC5E7F}" dt="2020-05-02T05:49:20.580" v="3531" actId="478"/>
          <ac:spMkLst>
            <pc:docMk/>
            <pc:sldMk cId="1796503571" sldId="291"/>
            <ac:spMk id="23" creationId="{24F4290F-BA1F-473E-A62B-BBD1C3B31A2B}"/>
          </ac:spMkLst>
        </pc:spChg>
        <pc:spChg chg="add del">
          <ac:chgData name="#CHONG TIAN EN#" userId="57a2aa2f-d61e-489c-ae98-aad6017c18db" providerId="ADAL" clId="{D3EEE83C-0FDE-4081-AF5A-476A0DEC5E7F}" dt="2020-05-02T05:49:17.817" v="3530" actId="478"/>
          <ac:spMkLst>
            <pc:docMk/>
            <pc:sldMk cId="1796503571" sldId="291"/>
            <ac:spMk id="30" creationId="{5C1C5155-6B26-4983-85F0-810F4CBEF5F0}"/>
          </ac:spMkLst>
        </pc:spChg>
        <pc:spChg chg="mod">
          <ac:chgData name="#CHONG TIAN EN#" userId="57a2aa2f-d61e-489c-ae98-aad6017c18db" providerId="ADAL" clId="{D3EEE83C-0FDE-4081-AF5A-476A0DEC5E7F}" dt="2020-05-03T12:35:48.350" v="9882" actId="255"/>
          <ac:spMkLst>
            <pc:docMk/>
            <pc:sldMk cId="1796503571" sldId="291"/>
            <ac:spMk id="33" creationId="{A65810A2-DD8F-425F-965F-178E8A7098D0}"/>
          </ac:spMkLst>
        </pc:spChg>
        <pc:spChg chg="mod">
          <ac:chgData name="#CHONG TIAN EN#" userId="57a2aa2f-d61e-489c-ae98-aad6017c18db" providerId="ADAL" clId="{D3EEE83C-0FDE-4081-AF5A-476A0DEC5E7F}" dt="2020-05-03T12:36:09.595" v="9886" actId="1076"/>
          <ac:spMkLst>
            <pc:docMk/>
            <pc:sldMk cId="1796503571" sldId="291"/>
            <ac:spMk id="39" creationId="{13E33677-4791-4ECB-8A17-11955B018009}"/>
          </ac:spMkLst>
        </pc:spChg>
        <pc:spChg chg="mod">
          <ac:chgData name="#CHONG TIAN EN#" userId="57a2aa2f-d61e-489c-ae98-aad6017c18db" providerId="ADAL" clId="{D3EEE83C-0FDE-4081-AF5A-476A0DEC5E7F}" dt="2020-05-03T12:36:15.823" v="9887" actId="1076"/>
          <ac:spMkLst>
            <pc:docMk/>
            <pc:sldMk cId="1796503571" sldId="291"/>
            <ac:spMk id="40" creationId="{B0CE69C7-D205-4F3C-AF3B-2AE83560199D}"/>
          </ac:spMkLst>
        </pc:spChg>
        <pc:spChg chg="add mod">
          <ac:chgData name="#CHONG TIAN EN#" userId="57a2aa2f-d61e-489c-ae98-aad6017c18db" providerId="ADAL" clId="{D3EEE83C-0FDE-4081-AF5A-476A0DEC5E7F}" dt="2020-05-03T12:37:51.137" v="9945" actId="1076"/>
          <ac:spMkLst>
            <pc:docMk/>
            <pc:sldMk cId="1796503571" sldId="291"/>
            <ac:spMk id="41" creationId="{7675E688-4186-4E78-9CE5-D9B6444192F2}"/>
          </ac:spMkLst>
        </pc:spChg>
        <pc:grpChg chg="add del mod">
          <ac:chgData name="#CHONG TIAN EN#" userId="57a2aa2f-d61e-489c-ae98-aad6017c18db" providerId="ADAL" clId="{D3EEE83C-0FDE-4081-AF5A-476A0DEC5E7F}" dt="2020-05-02T05:49:10.980" v="3528" actId="478"/>
          <ac:grpSpMkLst>
            <pc:docMk/>
            <pc:sldMk cId="1796503571" sldId="291"/>
            <ac:grpSpMk id="12" creationId="{D5584DFC-0081-40CA-B271-2C701FBC88F0}"/>
          </ac:grpSpMkLst>
        </pc:grpChg>
        <pc:grpChg chg="add mod">
          <ac:chgData name="#CHONG TIAN EN#" userId="57a2aa2f-d61e-489c-ae98-aad6017c18db" providerId="ADAL" clId="{D3EEE83C-0FDE-4081-AF5A-476A0DEC5E7F}" dt="2020-05-03T12:35:53.219" v="9883" actId="1076"/>
          <ac:grpSpMkLst>
            <pc:docMk/>
            <pc:sldMk cId="1796503571" sldId="291"/>
            <ac:grpSpMk id="31" creationId="{542E37A7-1C4C-48AB-975A-536428853660}"/>
          </ac:grpSpMkLst>
        </pc:grpChg>
        <pc:picChg chg="add del mod">
          <ac:chgData name="#CHONG TIAN EN#" userId="57a2aa2f-d61e-489c-ae98-aad6017c18db" providerId="ADAL" clId="{D3EEE83C-0FDE-4081-AF5A-476A0DEC5E7F}" dt="2020-05-02T05:49:10.980" v="3528" actId="478"/>
          <ac:picMkLst>
            <pc:docMk/>
            <pc:sldMk cId="1796503571" sldId="291"/>
            <ac:picMk id="10" creationId="{966F38AF-60CE-4C11-8809-42BDC0B65716}"/>
          </ac:picMkLst>
        </pc:picChg>
        <pc:picChg chg="add mod ord">
          <ac:chgData name="#CHONG TIAN EN#" userId="57a2aa2f-d61e-489c-ae98-aad6017c18db" providerId="ADAL" clId="{D3EEE83C-0FDE-4081-AF5A-476A0DEC5E7F}" dt="2020-05-03T12:34:26.257" v="9847" actId="1076"/>
          <ac:picMkLst>
            <pc:docMk/>
            <pc:sldMk cId="1796503571" sldId="291"/>
            <ac:picMk id="24" creationId="{5D3DE11F-E30D-4216-AC18-7EBC7AB44B9D}"/>
          </ac:picMkLst>
        </pc:picChg>
      </pc:sldChg>
      <pc:sldChg chg="addSp delSp modSp">
        <pc:chgData name="#CHONG TIAN EN#" userId="57a2aa2f-d61e-489c-ae98-aad6017c18db" providerId="ADAL" clId="{D3EEE83C-0FDE-4081-AF5A-476A0DEC5E7F}" dt="2020-05-03T08:46:37.699" v="7849" actId="20577"/>
        <pc:sldMkLst>
          <pc:docMk/>
          <pc:sldMk cId="46158835" sldId="292"/>
        </pc:sldMkLst>
        <pc:spChg chg="add del mod">
          <ac:chgData name="#CHONG TIAN EN#" userId="57a2aa2f-d61e-489c-ae98-aad6017c18db" providerId="ADAL" clId="{D3EEE83C-0FDE-4081-AF5A-476A0DEC5E7F}" dt="2020-05-03T07:13:24.490" v="6780" actId="478"/>
          <ac:spMkLst>
            <pc:docMk/>
            <pc:sldMk cId="46158835" sldId="292"/>
            <ac:spMk id="3" creationId="{C65BF472-B7A3-4A62-BFE3-5650F95D1BB6}"/>
          </ac:spMkLst>
        </pc:spChg>
        <pc:spChg chg="mod">
          <ac:chgData name="#CHONG TIAN EN#" userId="57a2aa2f-d61e-489c-ae98-aad6017c18db" providerId="ADAL" clId="{D3EEE83C-0FDE-4081-AF5A-476A0DEC5E7F}" dt="2020-05-03T07:41:44.957" v="7161" actId="20577"/>
          <ac:spMkLst>
            <pc:docMk/>
            <pc:sldMk cId="46158835" sldId="292"/>
            <ac:spMk id="12" creationId="{3622A18B-4C21-4C81-8A0E-31725D33BF7D}"/>
          </ac:spMkLst>
        </pc:spChg>
        <pc:spChg chg="del">
          <ac:chgData name="#CHONG TIAN EN#" userId="57a2aa2f-d61e-489c-ae98-aad6017c18db" providerId="ADAL" clId="{D3EEE83C-0FDE-4081-AF5A-476A0DEC5E7F}" dt="2020-05-03T07:13:21.529" v="6779" actId="478"/>
          <ac:spMkLst>
            <pc:docMk/>
            <pc:sldMk cId="46158835" sldId="292"/>
            <ac:spMk id="16" creationId="{81DE2D32-E3F0-410E-9FCE-8EDBD6E73187}"/>
          </ac:spMkLst>
        </pc:spChg>
        <pc:spChg chg="mod">
          <ac:chgData name="#CHONG TIAN EN#" userId="57a2aa2f-d61e-489c-ae98-aad6017c18db" providerId="ADAL" clId="{D3EEE83C-0FDE-4081-AF5A-476A0DEC5E7F}" dt="2020-05-03T08:46:37.699" v="7849" actId="20577"/>
          <ac:spMkLst>
            <pc:docMk/>
            <pc:sldMk cId="46158835" sldId="292"/>
            <ac:spMk id="29" creationId="{0430FA73-1474-4687-9417-73D1E2C11D5E}"/>
          </ac:spMkLst>
        </pc:spChg>
        <pc:picChg chg="add del mod">
          <ac:chgData name="#CHONG TIAN EN#" userId="57a2aa2f-d61e-489c-ae98-aad6017c18db" providerId="ADAL" clId="{D3EEE83C-0FDE-4081-AF5A-476A0DEC5E7F}" dt="2020-05-03T07:15:10.872" v="6782" actId="478"/>
          <ac:picMkLst>
            <pc:docMk/>
            <pc:sldMk cId="46158835" sldId="292"/>
            <ac:picMk id="5" creationId="{2232E78B-54AA-45A3-84E5-D320311E08C5}"/>
          </ac:picMkLst>
        </pc:picChg>
        <pc:picChg chg="add del mod">
          <ac:chgData name="#CHONG TIAN EN#" userId="57a2aa2f-d61e-489c-ae98-aad6017c18db" providerId="ADAL" clId="{D3EEE83C-0FDE-4081-AF5A-476A0DEC5E7F}" dt="2020-05-03T07:16:32.631" v="6784" actId="478"/>
          <ac:picMkLst>
            <pc:docMk/>
            <pc:sldMk cId="46158835" sldId="292"/>
            <ac:picMk id="7" creationId="{398F2A14-EF1B-4DBD-84A6-79B68B1771B2}"/>
          </ac:picMkLst>
        </pc:picChg>
        <pc:picChg chg="add mod ord">
          <ac:chgData name="#CHONG TIAN EN#" userId="57a2aa2f-d61e-489c-ae98-aad6017c18db" providerId="ADAL" clId="{D3EEE83C-0FDE-4081-AF5A-476A0DEC5E7F}" dt="2020-05-03T08:43:42.262" v="7833" actId="14826"/>
          <ac:picMkLst>
            <pc:docMk/>
            <pc:sldMk cId="46158835" sldId="292"/>
            <ac:picMk id="9" creationId="{911731DA-FB3E-4BA1-9B7F-EFD2BA6EE99C}"/>
          </ac:picMkLst>
        </pc:picChg>
      </pc:sldChg>
      <pc:sldChg chg="modSp modAnim">
        <pc:chgData name="#CHONG TIAN EN#" userId="57a2aa2f-d61e-489c-ae98-aad6017c18db" providerId="ADAL" clId="{D3EEE83C-0FDE-4081-AF5A-476A0DEC5E7F}" dt="2020-05-03T10:30:02.782" v="8983"/>
        <pc:sldMkLst>
          <pc:docMk/>
          <pc:sldMk cId="758894013" sldId="296"/>
        </pc:sldMkLst>
        <pc:spChg chg="mod">
          <ac:chgData name="#CHONG TIAN EN#" userId="57a2aa2f-d61e-489c-ae98-aad6017c18db" providerId="ADAL" clId="{D3EEE83C-0FDE-4081-AF5A-476A0DEC5E7F}" dt="2020-05-03T10:21:25.824" v="8777" actId="20577"/>
          <ac:spMkLst>
            <pc:docMk/>
            <pc:sldMk cId="758894013" sldId="296"/>
            <ac:spMk id="29" creationId="{0430FA73-1474-4687-9417-73D1E2C11D5E}"/>
          </ac:spMkLst>
        </pc:spChg>
      </pc:sldChg>
      <pc:sldChg chg="modSp">
        <pc:chgData name="#CHONG TIAN EN#" userId="57a2aa2f-d61e-489c-ae98-aad6017c18db" providerId="ADAL" clId="{D3EEE83C-0FDE-4081-AF5A-476A0DEC5E7F}" dt="2020-05-03T10:21:34.949" v="8786" actId="20577"/>
        <pc:sldMkLst>
          <pc:docMk/>
          <pc:sldMk cId="3997712908" sldId="297"/>
        </pc:sldMkLst>
        <pc:spChg chg="mod">
          <ac:chgData name="#CHONG TIAN EN#" userId="57a2aa2f-d61e-489c-ae98-aad6017c18db" providerId="ADAL" clId="{D3EEE83C-0FDE-4081-AF5A-476A0DEC5E7F}" dt="2020-05-03T10:21:34.949" v="8786" actId="20577"/>
          <ac:spMkLst>
            <pc:docMk/>
            <pc:sldMk cId="3997712908" sldId="297"/>
            <ac:spMk id="29" creationId="{0430FA73-1474-4687-9417-73D1E2C11D5E}"/>
          </ac:spMkLst>
        </pc:spChg>
      </pc:sldChg>
      <pc:sldChg chg="modSp">
        <pc:chgData name="#CHONG TIAN EN#" userId="57a2aa2f-d61e-489c-ae98-aad6017c18db" providerId="ADAL" clId="{D3EEE83C-0FDE-4081-AF5A-476A0DEC5E7F}" dt="2020-05-03T10:21:44.356" v="8795" actId="20577"/>
        <pc:sldMkLst>
          <pc:docMk/>
          <pc:sldMk cId="2481052239" sldId="298"/>
        </pc:sldMkLst>
        <pc:spChg chg="mod">
          <ac:chgData name="#CHONG TIAN EN#" userId="57a2aa2f-d61e-489c-ae98-aad6017c18db" providerId="ADAL" clId="{D3EEE83C-0FDE-4081-AF5A-476A0DEC5E7F}" dt="2020-05-03T10:21:44.356" v="8795" actId="20577"/>
          <ac:spMkLst>
            <pc:docMk/>
            <pc:sldMk cId="2481052239" sldId="298"/>
            <ac:spMk id="29" creationId="{0430FA73-1474-4687-9417-73D1E2C11D5E}"/>
          </ac:spMkLst>
        </pc:spChg>
      </pc:sldChg>
      <pc:sldChg chg="addSp delSp modSp modAnim">
        <pc:chgData name="#CHONG TIAN EN#" userId="57a2aa2f-d61e-489c-ae98-aad6017c18db" providerId="ADAL" clId="{D3EEE83C-0FDE-4081-AF5A-476A0DEC5E7F}" dt="2020-05-04T04:16:39.602" v="10759"/>
        <pc:sldMkLst>
          <pc:docMk/>
          <pc:sldMk cId="4156221938" sldId="299"/>
        </pc:sldMkLst>
        <pc:spChg chg="add mod topLvl">
          <ac:chgData name="#CHONG TIAN EN#" userId="57a2aa2f-d61e-489c-ae98-aad6017c18db" providerId="ADAL" clId="{D3EEE83C-0FDE-4081-AF5A-476A0DEC5E7F}" dt="2020-05-03T09:36:53.923" v="8139" actId="164"/>
          <ac:spMkLst>
            <pc:docMk/>
            <pc:sldMk cId="4156221938" sldId="299"/>
            <ac:spMk id="2" creationId="{EBE5E269-0606-40B9-8EE4-CBA02333A0DA}"/>
          </ac:spMkLst>
        </pc:spChg>
        <pc:spChg chg="add del mod">
          <ac:chgData name="#CHONG TIAN EN#" userId="57a2aa2f-d61e-489c-ae98-aad6017c18db" providerId="ADAL" clId="{D3EEE83C-0FDE-4081-AF5A-476A0DEC5E7F}" dt="2020-05-03T08:57:01.639" v="8037"/>
          <ac:spMkLst>
            <pc:docMk/>
            <pc:sldMk cId="4156221938" sldId="299"/>
            <ac:spMk id="14" creationId="{A3326388-29B4-48C3-9A77-1BE563BEC054}"/>
          </ac:spMkLst>
        </pc:spChg>
        <pc:spChg chg="add del mod topLvl">
          <ac:chgData name="#CHONG TIAN EN#" userId="57a2aa2f-d61e-489c-ae98-aad6017c18db" providerId="ADAL" clId="{D3EEE83C-0FDE-4081-AF5A-476A0DEC5E7F}" dt="2020-05-03T09:58:01.100" v="8389" actId="478"/>
          <ac:spMkLst>
            <pc:docMk/>
            <pc:sldMk cId="4156221938" sldId="299"/>
            <ac:spMk id="15" creationId="{3BA87D43-D54A-4D18-8BFA-EB5F618C65F5}"/>
          </ac:spMkLst>
        </pc:spChg>
        <pc:spChg chg="mod">
          <ac:chgData name="#CHONG TIAN EN#" userId="57a2aa2f-d61e-489c-ae98-aad6017c18db" providerId="ADAL" clId="{D3EEE83C-0FDE-4081-AF5A-476A0DEC5E7F}" dt="2020-05-03T09:01:59.972" v="8072" actId="20577"/>
          <ac:spMkLst>
            <pc:docMk/>
            <pc:sldMk cId="4156221938" sldId="299"/>
            <ac:spMk id="16" creationId="{81DE2D32-E3F0-410E-9FCE-8EDBD6E73187}"/>
          </ac:spMkLst>
        </pc:spChg>
        <pc:spChg chg="mod">
          <ac:chgData name="#CHONG TIAN EN#" userId="57a2aa2f-d61e-489c-ae98-aad6017c18db" providerId="ADAL" clId="{D3EEE83C-0FDE-4081-AF5A-476A0DEC5E7F}" dt="2020-05-03T08:52:10.512" v="7939" actId="20577"/>
          <ac:spMkLst>
            <pc:docMk/>
            <pc:sldMk cId="4156221938" sldId="299"/>
            <ac:spMk id="29" creationId="{0430FA73-1474-4687-9417-73D1E2C11D5E}"/>
          </ac:spMkLst>
        </pc:spChg>
        <pc:grpChg chg="add mod">
          <ac:chgData name="#CHONG TIAN EN#" userId="57a2aa2f-d61e-489c-ae98-aad6017c18db" providerId="ADAL" clId="{D3EEE83C-0FDE-4081-AF5A-476A0DEC5E7F}" dt="2020-05-03T08:57:00.159" v="8035" actId="164"/>
          <ac:grpSpMkLst>
            <pc:docMk/>
            <pc:sldMk cId="4156221938" sldId="299"/>
            <ac:grpSpMk id="3" creationId="{96BBF504-19CE-48B5-9D1C-CFA872CB29D9}"/>
          </ac:grpSpMkLst>
        </pc:grpChg>
        <pc:grpChg chg="add del mod topLvl">
          <ac:chgData name="#CHONG TIAN EN#" userId="57a2aa2f-d61e-489c-ae98-aad6017c18db" providerId="ADAL" clId="{D3EEE83C-0FDE-4081-AF5A-476A0DEC5E7F}" dt="2020-05-03T09:36:48.041" v="8138" actId="165"/>
          <ac:grpSpMkLst>
            <pc:docMk/>
            <pc:sldMk cId="4156221938" sldId="299"/>
            <ac:grpSpMk id="4" creationId="{786B64CE-AA7E-4B61-AD4A-DABEDA3D3059}"/>
          </ac:grpSpMkLst>
        </pc:grpChg>
        <pc:grpChg chg="add del mod">
          <ac:chgData name="#CHONG TIAN EN#" userId="57a2aa2f-d61e-489c-ae98-aad6017c18db" providerId="ADAL" clId="{D3EEE83C-0FDE-4081-AF5A-476A0DEC5E7F}" dt="2020-05-03T09:36:41.343" v="8137" actId="165"/>
          <ac:grpSpMkLst>
            <pc:docMk/>
            <pc:sldMk cId="4156221938" sldId="299"/>
            <ac:grpSpMk id="5" creationId="{A96C5AC4-654E-4AF9-9BD6-848E4FE4F6AD}"/>
          </ac:grpSpMkLst>
        </pc:grpChg>
        <pc:grpChg chg="add mod topLvl">
          <ac:chgData name="#CHONG TIAN EN#" userId="57a2aa2f-d61e-489c-ae98-aad6017c18db" providerId="ADAL" clId="{D3EEE83C-0FDE-4081-AF5A-476A0DEC5E7F}" dt="2020-05-03T13:36:39.055" v="9996" actId="165"/>
          <ac:grpSpMkLst>
            <pc:docMk/>
            <pc:sldMk cId="4156221938" sldId="299"/>
            <ac:grpSpMk id="6" creationId="{ACED4A07-5E15-47F5-BA7D-296FB74B50D9}"/>
          </ac:grpSpMkLst>
        </pc:grpChg>
        <pc:grpChg chg="add del mod">
          <ac:chgData name="#CHONG TIAN EN#" userId="57a2aa2f-d61e-489c-ae98-aad6017c18db" providerId="ADAL" clId="{D3EEE83C-0FDE-4081-AF5A-476A0DEC5E7F}" dt="2020-05-03T13:36:39.055" v="9996" actId="165"/>
          <ac:grpSpMkLst>
            <pc:docMk/>
            <pc:sldMk cId="4156221938" sldId="299"/>
            <ac:grpSpMk id="7" creationId="{53C880C7-454A-443B-8DB7-626C8A4A9EB4}"/>
          </ac:grpSpMkLst>
        </pc:grpChg>
        <pc:grpChg chg="add del mod">
          <ac:chgData name="#CHONG TIAN EN#" userId="57a2aa2f-d61e-489c-ae98-aad6017c18db" providerId="ADAL" clId="{D3EEE83C-0FDE-4081-AF5A-476A0DEC5E7F}" dt="2020-05-03T09:37:12.380" v="8143"/>
          <ac:grpSpMkLst>
            <pc:docMk/>
            <pc:sldMk cId="4156221938" sldId="299"/>
            <ac:grpSpMk id="20" creationId="{273FF280-3276-4D84-AE1B-DF3118F1DFD7}"/>
          </ac:grpSpMkLst>
        </pc:grpChg>
        <pc:grpChg chg="add mod topLvl">
          <ac:chgData name="#CHONG TIAN EN#" userId="57a2aa2f-d61e-489c-ae98-aad6017c18db" providerId="ADAL" clId="{D3EEE83C-0FDE-4081-AF5A-476A0DEC5E7F}" dt="2020-05-03T13:36:39.055" v="9996" actId="165"/>
          <ac:grpSpMkLst>
            <pc:docMk/>
            <pc:sldMk cId="4156221938" sldId="299"/>
            <ac:grpSpMk id="23" creationId="{4E5E3195-8A25-441C-A283-7E1FB2DBCCD5}"/>
          </ac:grpSpMkLst>
        </pc:grpChg>
        <pc:picChg chg="add mod">
          <ac:chgData name="#CHONG TIAN EN#" userId="57a2aa2f-d61e-489c-ae98-aad6017c18db" providerId="ADAL" clId="{D3EEE83C-0FDE-4081-AF5A-476A0DEC5E7F}" dt="2020-05-03T08:55:39.886" v="7995" actId="1076"/>
          <ac:picMkLst>
            <pc:docMk/>
            <pc:sldMk cId="4156221938" sldId="299"/>
            <ac:picMk id="10" creationId="{7B9EAAC4-CFBD-40F3-96DE-D28E92587D46}"/>
          </ac:picMkLst>
        </pc:picChg>
        <pc:picChg chg="add mod topLvl modCrop">
          <ac:chgData name="#CHONG TIAN EN#" userId="57a2aa2f-d61e-489c-ae98-aad6017c18db" providerId="ADAL" clId="{D3EEE83C-0FDE-4081-AF5A-476A0DEC5E7F}" dt="2020-05-03T09:36:53.923" v="8139" actId="164"/>
          <ac:picMkLst>
            <pc:docMk/>
            <pc:sldMk cId="4156221938" sldId="299"/>
            <ac:picMk id="17" creationId="{A0786933-28BB-4749-A1AC-0732E93E648C}"/>
          </ac:picMkLst>
        </pc:picChg>
        <pc:picChg chg="add del mod topLvl">
          <ac:chgData name="#CHONG TIAN EN#" userId="57a2aa2f-d61e-489c-ae98-aad6017c18db" providerId="ADAL" clId="{D3EEE83C-0FDE-4081-AF5A-476A0DEC5E7F}" dt="2020-05-03T09:57:59.036" v="8388" actId="478"/>
          <ac:picMkLst>
            <pc:docMk/>
            <pc:sldMk cId="4156221938" sldId="299"/>
            <ac:picMk id="18" creationId="{F2BD1C2D-A911-48EF-963B-FD10A9238873}"/>
          </ac:picMkLst>
        </pc:picChg>
        <pc:cxnChg chg="add mod">
          <ac:chgData name="#CHONG TIAN EN#" userId="57a2aa2f-d61e-489c-ae98-aad6017c18db" providerId="ADAL" clId="{D3EEE83C-0FDE-4081-AF5A-476A0DEC5E7F}" dt="2020-05-04T04:16:20.589" v="10755" actId="208"/>
          <ac:cxnSpMkLst>
            <pc:docMk/>
            <pc:sldMk cId="4156221938" sldId="299"/>
            <ac:cxnSpMk id="9" creationId="{469E0859-922A-4443-B387-423D025B4901}"/>
          </ac:cxnSpMkLst>
        </pc:cxnChg>
      </pc:sldChg>
      <pc:sldChg chg="modSp">
        <pc:chgData name="#CHONG TIAN EN#" userId="57a2aa2f-d61e-489c-ae98-aad6017c18db" providerId="ADAL" clId="{D3EEE83C-0FDE-4081-AF5A-476A0DEC5E7F}" dt="2020-05-05T01:13:00.293" v="11819" actId="1076"/>
        <pc:sldMkLst>
          <pc:docMk/>
          <pc:sldMk cId="3391247858" sldId="300"/>
        </pc:sldMkLst>
        <pc:spChg chg="mod">
          <ac:chgData name="#CHONG TIAN EN#" userId="57a2aa2f-d61e-489c-ae98-aad6017c18db" providerId="ADAL" clId="{D3EEE83C-0FDE-4081-AF5A-476A0DEC5E7F}" dt="2020-05-05T01:13:00.293" v="11819" actId="1076"/>
          <ac:spMkLst>
            <pc:docMk/>
            <pc:sldMk cId="3391247858" sldId="300"/>
            <ac:spMk id="9" creationId="{D4DE3D03-D812-4CB8-A10F-6FACA89830A7}"/>
          </ac:spMkLst>
        </pc:spChg>
        <pc:spChg chg="mod">
          <ac:chgData name="#CHONG TIAN EN#" userId="57a2aa2f-d61e-489c-ae98-aad6017c18db" providerId="ADAL" clId="{D3EEE83C-0FDE-4081-AF5A-476A0DEC5E7F}" dt="2020-05-03T08:53:19.920" v="7977" actId="20577"/>
          <ac:spMkLst>
            <pc:docMk/>
            <pc:sldMk cId="3391247858" sldId="300"/>
            <ac:spMk id="29" creationId="{0430FA73-1474-4687-9417-73D1E2C11D5E}"/>
          </ac:spMkLst>
        </pc:spChg>
        <pc:graphicFrameChg chg="mod">
          <ac:chgData name="#CHONG TIAN EN#" userId="57a2aa2f-d61e-489c-ae98-aad6017c18db" providerId="ADAL" clId="{D3EEE83C-0FDE-4081-AF5A-476A0DEC5E7F}" dt="2020-05-05T01:12:39.587" v="11817" actId="1076"/>
          <ac:graphicFrameMkLst>
            <pc:docMk/>
            <pc:sldMk cId="3391247858" sldId="300"/>
            <ac:graphicFrameMk id="6" creationId="{0CCBBCB9-54A7-4BEB-8702-13E8B3CE53B7}"/>
          </ac:graphicFrameMkLst>
        </pc:graphicFrameChg>
      </pc:sldChg>
      <pc:sldChg chg="addSp delSp modSp ord modAnim">
        <pc:chgData name="#CHONG TIAN EN#" userId="57a2aa2f-d61e-489c-ae98-aad6017c18db" providerId="ADAL" clId="{D3EEE83C-0FDE-4081-AF5A-476A0DEC5E7F}" dt="2020-05-03T08:48:48.118" v="7899" actId="20577"/>
        <pc:sldMkLst>
          <pc:docMk/>
          <pc:sldMk cId="3084779672" sldId="301"/>
        </pc:sldMkLst>
        <pc:spChg chg="add mod">
          <ac:chgData name="#CHONG TIAN EN#" userId="57a2aa2f-d61e-489c-ae98-aad6017c18db" providerId="ADAL" clId="{D3EEE83C-0FDE-4081-AF5A-476A0DEC5E7F}" dt="2020-05-03T02:13:34.820" v="6409" actId="1582"/>
          <ac:spMkLst>
            <pc:docMk/>
            <pc:sldMk cId="3084779672" sldId="301"/>
            <ac:spMk id="5" creationId="{A16E4E31-D3E7-4AF7-8E6D-0D8AA153B465}"/>
          </ac:spMkLst>
        </pc:spChg>
        <pc:spChg chg="add mod">
          <ac:chgData name="#CHONG TIAN EN#" userId="57a2aa2f-d61e-489c-ae98-aad6017c18db" providerId="ADAL" clId="{D3EEE83C-0FDE-4081-AF5A-476A0DEC5E7F}" dt="2020-05-03T02:13:50.751" v="6414" actId="1076"/>
          <ac:spMkLst>
            <pc:docMk/>
            <pc:sldMk cId="3084779672" sldId="301"/>
            <ac:spMk id="14" creationId="{6B4B0DD7-DD88-417F-8DBA-D9A7C5612C8C}"/>
          </ac:spMkLst>
        </pc:spChg>
        <pc:spChg chg="mod">
          <ac:chgData name="#CHONG TIAN EN#" userId="57a2aa2f-d61e-489c-ae98-aad6017c18db" providerId="ADAL" clId="{D3EEE83C-0FDE-4081-AF5A-476A0DEC5E7F}" dt="2020-05-03T07:25:32.983" v="6989" actId="20577"/>
          <ac:spMkLst>
            <pc:docMk/>
            <pc:sldMk cId="3084779672" sldId="301"/>
            <ac:spMk id="29" creationId="{0430FA73-1474-4687-9417-73D1E2C11D5E}"/>
          </ac:spMkLst>
        </pc:spChg>
        <pc:spChg chg="add mod">
          <ac:chgData name="#CHONG TIAN EN#" userId="57a2aa2f-d61e-489c-ae98-aad6017c18db" providerId="ADAL" clId="{D3EEE83C-0FDE-4081-AF5A-476A0DEC5E7F}" dt="2020-05-03T02:27:54.372" v="6483" actId="208"/>
          <ac:spMkLst>
            <pc:docMk/>
            <pc:sldMk cId="3084779672" sldId="301"/>
            <ac:spMk id="36" creationId="{86FAE467-7B8E-4F78-A06F-20B5EF9A3629}"/>
          </ac:spMkLst>
        </pc:spChg>
        <pc:spChg chg="add mod">
          <ac:chgData name="#CHONG TIAN EN#" userId="57a2aa2f-d61e-489c-ae98-aad6017c18db" providerId="ADAL" clId="{D3EEE83C-0FDE-4081-AF5A-476A0DEC5E7F}" dt="2020-05-03T02:27:54.372" v="6483" actId="208"/>
          <ac:spMkLst>
            <pc:docMk/>
            <pc:sldMk cId="3084779672" sldId="301"/>
            <ac:spMk id="37" creationId="{3A875F3A-9013-4A51-B02F-9F450AB9971E}"/>
          </ac:spMkLst>
        </pc:spChg>
        <pc:spChg chg="add mod">
          <ac:chgData name="#CHONG TIAN EN#" userId="57a2aa2f-d61e-489c-ae98-aad6017c18db" providerId="ADAL" clId="{D3EEE83C-0FDE-4081-AF5A-476A0DEC5E7F}" dt="2020-05-03T07:09:25.536" v="6739" actId="1582"/>
          <ac:spMkLst>
            <pc:docMk/>
            <pc:sldMk cId="3084779672" sldId="301"/>
            <ac:spMk id="42" creationId="{6B45D641-857E-4B2F-A44D-D41457530876}"/>
          </ac:spMkLst>
        </pc:spChg>
        <pc:spChg chg="add mod">
          <ac:chgData name="#CHONG TIAN EN#" userId="57a2aa2f-d61e-489c-ae98-aad6017c18db" providerId="ADAL" clId="{D3EEE83C-0FDE-4081-AF5A-476A0DEC5E7F}" dt="2020-05-03T07:09:12.108" v="6737" actId="14100"/>
          <ac:spMkLst>
            <pc:docMk/>
            <pc:sldMk cId="3084779672" sldId="301"/>
            <ac:spMk id="43" creationId="{380E2A76-106B-483F-B602-87C37C832267}"/>
          </ac:spMkLst>
        </pc:spChg>
        <pc:graphicFrameChg chg="modGraphic">
          <ac:chgData name="#CHONG TIAN EN#" userId="57a2aa2f-d61e-489c-ae98-aad6017c18db" providerId="ADAL" clId="{D3EEE83C-0FDE-4081-AF5A-476A0DEC5E7F}" dt="2020-05-03T08:48:48.118" v="7899" actId="20577"/>
          <ac:graphicFrameMkLst>
            <pc:docMk/>
            <pc:sldMk cId="3084779672" sldId="301"/>
            <ac:graphicFrameMk id="4" creationId="{C6B881E5-1AAD-4B9A-A624-64148844DB3C}"/>
          </ac:graphicFrameMkLst>
        </pc:graphicFrameChg>
        <pc:picChg chg="ord">
          <ac:chgData name="#CHONG TIAN EN#" userId="57a2aa2f-d61e-489c-ae98-aad6017c18db" providerId="ADAL" clId="{D3EEE83C-0FDE-4081-AF5A-476A0DEC5E7F}" dt="2020-05-03T02:16:36.325" v="6428" actId="167"/>
          <ac:picMkLst>
            <pc:docMk/>
            <pc:sldMk cId="3084779672" sldId="301"/>
            <ac:picMk id="7" creationId="{09F5795A-B439-494F-A6A5-9367F2E89864}"/>
          </ac:picMkLst>
        </pc:picChg>
        <pc:cxnChg chg="add del mod">
          <ac:chgData name="#CHONG TIAN EN#" userId="57a2aa2f-d61e-489c-ae98-aad6017c18db" providerId="ADAL" clId="{D3EEE83C-0FDE-4081-AF5A-476A0DEC5E7F}" dt="2020-05-03T02:13:06.504" v="6404" actId="11529"/>
          <ac:cxnSpMkLst>
            <pc:docMk/>
            <pc:sldMk cId="3084779672" sldId="301"/>
            <ac:cxnSpMk id="3" creationId="{91C9D980-873B-4C52-ABA7-634AC80C1524}"/>
          </ac:cxnSpMkLst>
        </pc:cxnChg>
        <pc:cxnChg chg="add del mod">
          <ac:chgData name="#CHONG TIAN EN#" userId="57a2aa2f-d61e-489c-ae98-aad6017c18db" providerId="ADAL" clId="{D3EEE83C-0FDE-4081-AF5A-476A0DEC5E7F}" dt="2020-05-03T02:14:28.929" v="6416" actId="11529"/>
          <ac:cxnSpMkLst>
            <pc:docMk/>
            <pc:sldMk cId="3084779672" sldId="301"/>
            <ac:cxnSpMk id="8" creationId="{351CEABD-53A5-4950-8CD1-61E38A017A9B}"/>
          </ac:cxnSpMkLst>
        </pc:cxnChg>
        <pc:cxnChg chg="add mod">
          <ac:chgData name="#CHONG TIAN EN#" userId="57a2aa2f-d61e-489c-ae98-aad6017c18db" providerId="ADAL" clId="{D3EEE83C-0FDE-4081-AF5A-476A0DEC5E7F}" dt="2020-05-03T02:15:56.226" v="6424" actId="1582"/>
          <ac:cxnSpMkLst>
            <pc:docMk/>
            <pc:sldMk cId="3084779672" sldId="301"/>
            <ac:cxnSpMk id="10" creationId="{313A4BF0-1217-48AB-B5DA-53402FDFD6BF}"/>
          </ac:cxnSpMkLst>
        </pc:cxnChg>
        <pc:cxnChg chg="add del mod">
          <ac:chgData name="#CHONG TIAN EN#" userId="57a2aa2f-d61e-489c-ae98-aad6017c18db" providerId="ADAL" clId="{D3EEE83C-0FDE-4081-AF5A-476A0DEC5E7F}" dt="2020-05-03T02:15:02.825" v="6419" actId="11529"/>
          <ac:cxnSpMkLst>
            <pc:docMk/>
            <pc:sldMk cId="3084779672" sldId="301"/>
            <ac:cxnSpMk id="12" creationId="{ADDFFF8F-5FF7-45E4-BF65-825F22514534}"/>
          </ac:cxnSpMkLst>
        </pc:cxnChg>
        <pc:cxnChg chg="add mod">
          <ac:chgData name="#CHONG TIAN EN#" userId="57a2aa2f-d61e-489c-ae98-aad6017c18db" providerId="ADAL" clId="{D3EEE83C-0FDE-4081-AF5A-476A0DEC5E7F}" dt="2020-05-03T02:15:56.226" v="6424" actId="1582"/>
          <ac:cxnSpMkLst>
            <pc:docMk/>
            <pc:sldMk cId="3084779672" sldId="301"/>
            <ac:cxnSpMk id="17" creationId="{78837576-5BEA-44BC-B0FE-E54CFA1FC330}"/>
          </ac:cxnSpMkLst>
        </pc:cxnChg>
        <pc:cxnChg chg="add mod">
          <ac:chgData name="#CHONG TIAN EN#" userId="57a2aa2f-d61e-489c-ae98-aad6017c18db" providerId="ADAL" clId="{D3EEE83C-0FDE-4081-AF5A-476A0DEC5E7F}" dt="2020-05-03T02:17:07.851" v="6433" actId="208"/>
          <ac:cxnSpMkLst>
            <pc:docMk/>
            <pc:sldMk cId="3084779672" sldId="301"/>
            <ac:cxnSpMk id="20" creationId="{0A86C594-4001-4A34-AEEC-E0E71670CB05}"/>
          </ac:cxnSpMkLst>
        </pc:cxnChg>
        <pc:cxnChg chg="add del mod">
          <ac:chgData name="#CHONG TIAN EN#" userId="57a2aa2f-d61e-489c-ae98-aad6017c18db" providerId="ADAL" clId="{D3EEE83C-0FDE-4081-AF5A-476A0DEC5E7F}" dt="2020-05-03T02:16:44.583" v="6430" actId="478"/>
          <ac:cxnSpMkLst>
            <pc:docMk/>
            <pc:sldMk cId="3084779672" sldId="301"/>
            <ac:cxnSpMk id="22" creationId="{FD639F4B-7AF5-4B61-9C16-5A35A39495E2}"/>
          </ac:cxnSpMkLst>
        </pc:cxnChg>
        <pc:cxnChg chg="add mod">
          <ac:chgData name="#CHONG TIAN EN#" userId="57a2aa2f-d61e-489c-ae98-aad6017c18db" providerId="ADAL" clId="{D3EEE83C-0FDE-4081-AF5A-476A0DEC5E7F}" dt="2020-05-03T02:17:07.851" v="6433" actId="208"/>
          <ac:cxnSpMkLst>
            <pc:docMk/>
            <pc:sldMk cId="3084779672" sldId="301"/>
            <ac:cxnSpMk id="31" creationId="{D939D541-4FD2-4352-8327-34E43783B952}"/>
          </ac:cxnSpMkLst>
        </pc:cxnChg>
        <pc:cxnChg chg="add mod">
          <ac:chgData name="#CHONG TIAN EN#" userId="57a2aa2f-d61e-489c-ae98-aad6017c18db" providerId="ADAL" clId="{D3EEE83C-0FDE-4081-AF5A-476A0DEC5E7F}" dt="2020-05-03T02:27:54.372" v="6483" actId="208"/>
          <ac:cxnSpMkLst>
            <pc:docMk/>
            <pc:sldMk cId="3084779672" sldId="301"/>
            <ac:cxnSpMk id="32" creationId="{B9A80792-358A-4206-88CF-105D580D1E72}"/>
          </ac:cxnSpMkLst>
        </pc:cxnChg>
        <pc:cxnChg chg="add mod">
          <ac:chgData name="#CHONG TIAN EN#" userId="57a2aa2f-d61e-489c-ae98-aad6017c18db" providerId="ADAL" clId="{D3EEE83C-0FDE-4081-AF5A-476A0DEC5E7F}" dt="2020-05-03T02:27:54.372" v="6483" actId="208"/>
          <ac:cxnSpMkLst>
            <pc:docMk/>
            <pc:sldMk cId="3084779672" sldId="301"/>
            <ac:cxnSpMk id="33" creationId="{8C398D9C-6584-4A1C-9DA9-59FA07F7B87D}"/>
          </ac:cxnSpMkLst>
        </pc:cxnChg>
        <pc:cxnChg chg="add mod">
          <ac:chgData name="#CHONG TIAN EN#" userId="57a2aa2f-d61e-489c-ae98-aad6017c18db" providerId="ADAL" clId="{D3EEE83C-0FDE-4081-AF5A-476A0DEC5E7F}" dt="2020-05-03T02:27:54.372" v="6483" actId="208"/>
          <ac:cxnSpMkLst>
            <pc:docMk/>
            <pc:sldMk cId="3084779672" sldId="301"/>
            <ac:cxnSpMk id="39" creationId="{DBC0EEA0-9323-4319-90E5-FF74759C771A}"/>
          </ac:cxnSpMkLst>
        </pc:cxnChg>
        <pc:cxnChg chg="add mod">
          <ac:chgData name="#CHONG TIAN EN#" userId="57a2aa2f-d61e-489c-ae98-aad6017c18db" providerId="ADAL" clId="{D3EEE83C-0FDE-4081-AF5A-476A0DEC5E7F}" dt="2020-05-03T02:27:54.372" v="6483" actId="208"/>
          <ac:cxnSpMkLst>
            <pc:docMk/>
            <pc:sldMk cId="3084779672" sldId="301"/>
            <ac:cxnSpMk id="41" creationId="{31265C99-B261-4321-B034-82B958791550}"/>
          </ac:cxnSpMkLst>
        </pc:cxnChg>
        <pc:cxnChg chg="add mod">
          <ac:chgData name="#CHONG TIAN EN#" userId="57a2aa2f-d61e-489c-ae98-aad6017c18db" providerId="ADAL" clId="{D3EEE83C-0FDE-4081-AF5A-476A0DEC5E7F}" dt="2020-05-03T07:09:25.536" v="6739" actId="1582"/>
          <ac:cxnSpMkLst>
            <pc:docMk/>
            <pc:sldMk cId="3084779672" sldId="301"/>
            <ac:cxnSpMk id="45" creationId="{603D612B-568B-4714-92F3-EF450B90BFB5}"/>
          </ac:cxnSpMkLst>
        </pc:cxnChg>
      </pc:sldChg>
      <pc:sldChg chg="addSp delSp modSp ord modAnim">
        <pc:chgData name="#CHONG TIAN EN#" userId="57a2aa2f-d61e-489c-ae98-aad6017c18db" providerId="ADAL" clId="{D3EEE83C-0FDE-4081-AF5A-476A0DEC5E7F}" dt="2020-05-05T05:37:50.136" v="12377" actId="14100"/>
        <pc:sldMkLst>
          <pc:docMk/>
          <pc:sldMk cId="3169135240" sldId="302"/>
        </pc:sldMkLst>
        <pc:spChg chg="mod">
          <ac:chgData name="#CHONG TIAN EN#" userId="57a2aa2f-d61e-489c-ae98-aad6017c18db" providerId="ADAL" clId="{D3EEE83C-0FDE-4081-AF5A-476A0DEC5E7F}" dt="2020-05-01T13:49:01.072" v="70" actId="1076"/>
          <ac:spMkLst>
            <pc:docMk/>
            <pc:sldMk cId="3169135240" sldId="302"/>
            <ac:spMk id="4" creationId="{C1A9E382-58B5-4BDA-8FE4-F9A902EBC27B}"/>
          </ac:spMkLst>
        </pc:spChg>
        <pc:spChg chg="mod">
          <ac:chgData name="#CHONG TIAN EN#" userId="57a2aa2f-d61e-489c-ae98-aad6017c18db" providerId="ADAL" clId="{D3EEE83C-0FDE-4081-AF5A-476A0DEC5E7F}" dt="2020-05-05T01:11:58.182" v="11794" actId="115"/>
          <ac:spMkLst>
            <pc:docMk/>
            <pc:sldMk cId="3169135240" sldId="302"/>
            <ac:spMk id="29" creationId="{0430FA73-1474-4687-9417-73D1E2C11D5E}"/>
          </ac:spMkLst>
        </pc:spChg>
        <pc:graphicFrameChg chg="del">
          <ac:chgData name="#CHONG TIAN EN#" userId="57a2aa2f-d61e-489c-ae98-aad6017c18db" providerId="ADAL" clId="{D3EEE83C-0FDE-4081-AF5A-476A0DEC5E7F}" dt="2020-05-01T13:37:33.713" v="35" actId="478"/>
          <ac:graphicFrameMkLst>
            <pc:docMk/>
            <pc:sldMk cId="3169135240" sldId="302"/>
            <ac:graphicFrameMk id="3" creationId="{E956D4D7-536E-4B1C-809F-962304C4836E}"/>
          </ac:graphicFrameMkLst>
        </pc:graphicFrameChg>
        <pc:graphicFrameChg chg="add mod modGraphic">
          <ac:chgData name="#CHONG TIAN EN#" userId="57a2aa2f-d61e-489c-ae98-aad6017c18db" providerId="ADAL" clId="{D3EEE83C-0FDE-4081-AF5A-476A0DEC5E7F}" dt="2020-05-05T05:37:50.136" v="12377" actId="14100"/>
          <ac:graphicFrameMkLst>
            <pc:docMk/>
            <pc:sldMk cId="3169135240" sldId="302"/>
            <ac:graphicFrameMk id="12" creationId="{77ED84A8-3861-4BDF-AD0E-F7CA9FF696E8}"/>
          </ac:graphicFrameMkLst>
        </pc:graphicFrameChg>
        <pc:picChg chg="add mod ord">
          <ac:chgData name="#CHONG TIAN EN#" userId="57a2aa2f-d61e-489c-ae98-aad6017c18db" providerId="ADAL" clId="{D3EEE83C-0FDE-4081-AF5A-476A0DEC5E7F}" dt="2020-05-03T08:54:17.927" v="7979" actId="167"/>
          <ac:picMkLst>
            <pc:docMk/>
            <pc:sldMk cId="3169135240" sldId="302"/>
            <ac:picMk id="5" creationId="{07598A6D-14F9-41B5-BA96-94F89C9C9219}"/>
          </ac:picMkLst>
        </pc:picChg>
        <pc:picChg chg="add del mod">
          <ac:chgData name="#CHONG TIAN EN#" userId="57a2aa2f-d61e-489c-ae98-aad6017c18db" providerId="ADAL" clId="{D3EEE83C-0FDE-4081-AF5A-476A0DEC5E7F}" dt="2020-05-02T01:37:04.554" v="1332" actId="478"/>
          <ac:picMkLst>
            <pc:docMk/>
            <pc:sldMk cId="3169135240" sldId="302"/>
            <ac:picMk id="7" creationId="{E3FFBB4B-D9B3-410C-AD29-E6760AD28177}"/>
          </ac:picMkLst>
        </pc:picChg>
        <pc:picChg chg="add mod ord">
          <ac:chgData name="#CHONG TIAN EN#" userId="57a2aa2f-d61e-489c-ae98-aad6017c18db" providerId="ADAL" clId="{D3EEE83C-0FDE-4081-AF5A-476A0DEC5E7F}" dt="2020-05-02T01:44:16.220" v="1362" actId="167"/>
          <ac:picMkLst>
            <pc:docMk/>
            <pc:sldMk cId="3169135240" sldId="302"/>
            <ac:picMk id="9" creationId="{0DEDED3F-8ABD-459C-B3AD-06EB45A72494}"/>
          </ac:picMkLst>
        </pc:picChg>
      </pc:sldChg>
      <pc:sldChg chg="modSp modAnim">
        <pc:chgData name="#CHONG TIAN EN#" userId="57a2aa2f-d61e-489c-ae98-aad6017c18db" providerId="ADAL" clId="{D3EEE83C-0FDE-4081-AF5A-476A0DEC5E7F}" dt="2020-05-03T10:30:32.482" v="8985"/>
        <pc:sldMkLst>
          <pc:docMk/>
          <pc:sldMk cId="629966909" sldId="303"/>
        </pc:sldMkLst>
        <pc:spChg chg="mod">
          <ac:chgData name="#CHONG TIAN EN#" userId="57a2aa2f-d61e-489c-ae98-aad6017c18db" providerId="ADAL" clId="{D3EEE83C-0FDE-4081-AF5A-476A0DEC5E7F}" dt="2020-05-03T07:51:59.269" v="7757" actId="20577"/>
          <ac:spMkLst>
            <pc:docMk/>
            <pc:sldMk cId="629966909" sldId="303"/>
            <ac:spMk id="29" creationId="{0430FA73-1474-4687-9417-73D1E2C11D5E}"/>
          </ac:spMkLst>
        </pc:spChg>
        <pc:graphicFrameChg chg="mod">
          <ac:chgData name="#CHONG TIAN EN#" userId="57a2aa2f-d61e-489c-ae98-aad6017c18db" providerId="ADAL" clId="{D3EEE83C-0FDE-4081-AF5A-476A0DEC5E7F}" dt="2020-05-03T07:53:14.347" v="7812" actId="20577"/>
          <ac:graphicFrameMkLst>
            <pc:docMk/>
            <pc:sldMk cId="629966909" sldId="303"/>
            <ac:graphicFrameMk id="2" creationId="{01AE0017-A9EC-4B26-9776-201052F2AB09}"/>
          </ac:graphicFrameMkLst>
        </pc:graphicFrameChg>
      </pc:sldChg>
      <pc:sldChg chg="addSp delSp modSp ord modAnim">
        <pc:chgData name="#CHONG TIAN EN#" userId="57a2aa2f-d61e-489c-ae98-aad6017c18db" providerId="ADAL" clId="{D3EEE83C-0FDE-4081-AF5A-476A0DEC5E7F}" dt="2020-05-05T05:38:35.963" v="12391" actId="14100"/>
        <pc:sldMkLst>
          <pc:docMk/>
          <pc:sldMk cId="1960705441" sldId="304"/>
        </pc:sldMkLst>
        <pc:spChg chg="mod">
          <ac:chgData name="#CHONG TIAN EN#" userId="57a2aa2f-d61e-489c-ae98-aad6017c18db" providerId="ADAL" clId="{D3EEE83C-0FDE-4081-AF5A-476A0DEC5E7F}" dt="2020-05-01T13:47:23.112" v="59" actId="14100"/>
          <ac:spMkLst>
            <pc:docMk/>
            <pc:sldMk cId="1960705441" sldId="304"/>
            <ac:spMk id="15" creationId="{C058914F-CFE8-42CC-B3FA-B7DB22FF9A24}"/>
          </ac:spMkLst>
        </pc:spChg>
        <pc:spChg chg="mod">
          <ac:chgData name="#CHONG TIAN EN#" userId="57a2aa2f-d61e-489c-ae98-aad6017c18db" providerId="ADAL" clId="{D3EEE83C-0FDE-4081-AF5A-476A0DEC5E7F}" dt="2020-05-05T01:12:03.149" v="11795" actId="115"/>
          <ac:spMkLst>
            <pc:docMk/>
            <pc:sldMk cId="1960705441" sldId="304"/>
            <ac:spMk id="29" creationId="{0430FA73-1474-4687-9417-73D1E2C11D5E}"/>
          </ac:spMkLst>
        </pc:spChg>
        <pc:graphicFrameChg chg="add mod modGraphic">
          <ac:chgData name="#CHONG TIAN EN#" userId="57a2aa2f-d61e-489c-ae98-aad6017c18db" providerId="ADAL" clId="{D3EEE83C-0FDE-4081-AF5A-476A0DEC5E7F}" dt="2020-05-05T05:38:35.963" v="12391" actId="14100"/>
          <ac:graphicFrameMkLst>
            <pc:docMk/>
            <pc:sldMk cId="1960705441" sldId="304"/>
            <ac:graphicFrameMk id="4" creationId="{C32BF243-CD6A-473A-B45F-EB5FE232AF55}"/>
          </ac:graphicFrameMkLst>
        </pc:graphicFrameChg>
        <pc:graphicFrameChg chg="add del">
          <ac:chgData name="#CHONG TIAN EN#" userId="57a2aa2f-d61e-489c-ae98-aad6017c18db" providerId="ADAL" clId="{D3EEE83C-0FDE-4081-AF5A-476A0DEC5E7F}" dt="2020-05-01T13:45:39.011" v="48" actId="478"/>
          <ac:graphicFrameMkLst>
            <pc:docMk/>
            <pc:sldMk cId="1960705441" sldId="304"/>
            <ac:graphicFrameMk id="7" creationId="{7B79E65D-A62A-4F3B-8E7F-63B5DBD1A54E}"/>
          </ac:graphicFrameMkLst>
        </pc:graphicFrameChg>
        <pc:picChg chg="add mod">
          <ac:chgData name="#CHONG TIAN EN#" userId="57a2aa2f-d61e-489c-ae98-aad6017c18db" providerId="ADAL" clId="{D3EEE83C-0FDE-4081-AF5A-476A0DEC5E7F}" dt="2020-05-01T13:46:54.341" v="58" actId="1035"/>
          <ac:picMkLst>
            <pc:docMk/>
            <pc:sldMk cId="1960705441" sldId="304"/>
            <ac:picMk id="3" creationId="{CC854EB6-5D36-4A19-95AD-FF2BB3D2B937}"/>
          </ac:picMkLst>
        </pc:picChg>
        <pc:picChg chg="add del mod">
          <ac:chgData name="#CHONG TIAN EN#" userId="57a2aa2f-d61e-489c-ae98-aad6017c18db" providerId="ADAL" clId="{D3EEE83C-0FDE-4081-AF5A-476A0DEC5E7F}" dt="2020-05-02T01:21:49.979" v="1310" actId="478"/>
          <ac:picMkLst>
            <pc:docMk/>
            <pc:sldMk cId="1960705441" sldId="304"/>
            <ac:picMk id="6" creationId="{9687D693-320B-4F2B-BE2E-C58C82FDD0E7}"/>
          </ac:picMkLst>
        </pc:picChg>
        <pc:picChg chg="add mod ord">
          <ac:chgData name="#CHONG TIAN EN#" userId="57a2aa2f-d61e-489c-ae98-aad6017c18db" providerId="ADAL" clId="{D3EEE83C-0FDE-4081-AF5A-476A0DEC5E7F}" dt="2020-05-02T01:41:10.720" v="1348" actId="167"/>
          <ac:picMkLst>
            <pc:docMk/>
            <pc:sldMk cId="1960705441" sldId="304"/>
            <ac:picMk id="9" creationId="{AECF87E8-EF6F-4E00-B3DD-28166BD9A93A}"/>
          </ac:picMkLst>
        </pc:picChg>
      </pc:sldChg>
      <pc:sldChg chg="addSp delSp modSp">
        <pc:chgData name="#CHONG TIAN EN#" userId="57a2aa2f-d61e-489c-ae98-aad6017c18db" providerId="ADAL" clId="{D3EEE83C-0FDE-4081-AF5A-476A0DEC5E7F}" dt="2020-05-05T01:38:36.502" v="11965"/>
        <pc:sldMkLst>
          <pc:docMk/>
          <pc:sldMk cId="3328908086" sldId="305"/>
        </pc:sldMkLst>
        <pc:spChg chg="add mod">
          <ac:chgData name="#CHONG TIAN EN#" userId="57a2aa2f-d61e-489c-ae98-aad6017c18db" providerId="ADAL" clId="{D3EEE83C-0FDE-4081-AF5A-476A0DEC5E7F}" dt="2020-05-05T01:27:08.500" v="11866" actId="1076"/>
          <ac:spMkLst>
            <pc:docMk/>
            <pc:sldMk cId="3328908086" sldId="305"/>
            <ac:spMk id="2" creationId="{E6839024-9069-4208-9E23-660FEC1581CE}"/>
          </ac:spMkLst>
        </pc:spChg>
        <pc:spChg chg="mod">
          <ac:chgData name="#CHONG TIAN EN#" userId="57a2aa2f-d61e-489c-ae98-aad6017c18db" providerId="ADAL" clId="{D3EEE83C-0FDE-4081-AF5A-476A0DEC5E7F}" dt="2020-05-05T01:29:32.074" v="11884" actId="20577"/>
          <ac:spMkLst>
            <pc:docMk/>
            <pc:sldMk cId="3328908086" sldId="305"/>
            <ac:spMk id="7" creationId="{6046E0A7-AB70-4A13-9A37-B4085380CBAB}"/>
          </ac:spMkLst>
        </pc:spChg>
        <pc:spChg chg="mod">
          <ac:chgData name="#CHONG TIAN EN#" userId="57a2aa2f-d61e-489c-ae98-aad6017c18db" providerId="ADAL" clId="{D3EEE83C-0FDE-4081-AF5A-476A0DEC5E7F}" dt="2020-05-05T01:29:26.870" v="11880" actId="20577"/>
          <ac:spMkLst>
            <pc:docMk/>
            <pc:sldMk cId="3328908086" sldId="305"/>
            <ac:spMk id="15" creationId="{AB4D6953-7F8D-443A-BF92-B8425E31C13B}"/>
          </ac:spMkLst>
        </pc:spChg>
        <pc:spChg chg="add mod">
          <ac:chgData name="#CHONG TIAN EN#" userId="57a2aa2f-d61e-489c-ae98-aad6017c18db" providerId="ADAL" clId="{D3EEE83C-0FDE-4081-AF5A-476A0DEC5E7F}" dt="2020-05-05T01:23:57.269" v="11849" actId="1076"/>
          <ac:spMkLst>
            <pc:docMk/>
            <pc:sldMk cId="3328908086" sldId="305"/>
            <ac:spMk id="17" creationId="{7E8556E6-1BC8-407A-AC13-EB3F2BC74762}"/>
          </ac:spMkLst>
        </pc:spChg>
        <pc:spChg chg="add mod">
          <ac:chgData name="#CHONG TIAN EN#" userId="57a2aa2f-d61e-489c-ae98-aad6017c18db" providerId="ADAL" clId="{D3EEE83C-0FDE-4081-AF5A-476A0DEC5E7F}" dt="2020-05-05T01:26:14.365" v="11861" actId="1076"/>
          <ac:spMkLst>
            <pc:docMk/>
            <pc:sldMk cId="3328908086" sldId="305"/>
            <ac:spMk id="19" creationId="{3F0039BB-CEF3-4537-89B1-3F01DA1E5B15}"/>
          </ac:spMkLst>
        </pc:spChg>
        <pc:spChg chg="add mod">
          <ac:chgData name="#CHONG TIAN EN#" userId="57a2aa2f-d61e-489c-ae98-aad6017c18db" providerId="ADAL" clId="{D3EEE83C-0FDE-4081-AF5A-476A0DEC5E7F}" dt="2020-05-05T01:25:41.826" v="11857" actId="1076"/>
          <ac:spMkLst>
            <pc:docMk/>
            <pc:sldMk cId="3328908086" sldId="305"/>
            <ac:spMk id="20" creationId="{2843DA06-5F0B-47FB-900B-45F50F1A5A59}"/>
          </ac:spMkLst>
        </pc:spChg>
        <pc:spChg chg="add mod">
          <ac:chgData name="#CHONG TIAN EN#" userId="57a2aa2f-d61e-489c-ae98-aad6017c18db" providerId="ADAL" clId="{D3EEE83C-0FDE-4081-AF5A-476A0DEC5E7F}" dt="2020-05-05T01:26:14.365" v="11861" actId="1076"/>
          <ac:spMkLst>
            <pc:docMk/>
            <pc:sldMk cId="3328908086" sldId="305"/>
            <ac:spMk id="23" creationId="{5305F282-7934-47C7-8630-A07BA36561F1}"/>
          </ac:spMkLst>
        </pc:spChg>
        <pc:spChg chg="add mod">
          <ac:chgData name="#CHONG TIAN EN#" userId="57a2aa2f-d61e-489c-ae98-aad6017c18db" providerId="ADAL" clId="{D3EEE83C-0FDE-4081-AF5A-476A0DEC5E7F}" dt="2020-05-05T01:27:26.532" v="11872" actId="20577"/>
          <ac:spMkLst>
            <pc:docMk/>
            <pc:sldMk cId="3328908086" sldId="305"/>
            <ac:spMk id="24" creationId="{121ADBE4-0581-414D-AB17-AFB013C16BBB}"/>
          </ac:spMkLst>
        </pc:spChg>
        <pc:spChg chg="mod">
          <ac:chgData name="#CHONG TIAN EN#" userId="57a2aa2f-d61e-489c-ae98-aad6017c18db" providerId="ADAL" clId="{D3EEE83C-0FDE-4081-AF5A-476A0DEC5E7F}" dt="2020-05-05T01:09:21.353" v="11793" actId="20577"/>
          <ac:spMkLst>
            <pc:docMk/>
            <pc:sldMk cId="3328908086" sldId="305"/>
            <ac:spMk id="29" creationId="{0430FA73-1474-4687-9417-73D1E2C11D5E}"/>
          </ac:spMkLst>
        </pc:spChg>
        <pc:graphicFrameChg chg="mod modGraphic">
          <ac:chgData name="#CHONG TIAN EN#" userId="57a2aa2f-d61e-489c-ae98-aad6017c18db" providerId="ADAL" clId="{D3EEE83C-0FDE-4081-AF5A-476A0DEC5E7F}" dt="2020-05-05T01:38:27.561" v="11964" actId="20577"/>
          <ac:graphicFrameMkLst>
            <pc:docMk/>
            <pc:sldMk cId="3328908086" sldId="305"/>
            <ac:graphicFrameMk id="5" creationId="{F6D2E8F7-8885-4188-8C7B-825C25B511F6}"/>
          </ac:graphicFrameMkLst>
        </pc:graphicFrameChg>
        <pc:graphicFrameChg chg="mod modGraphic">
          <ac:chgData name="#CHONG TIAN EN#" userId="57a2aa2f-d61e-489c-ae98-aad6017c18db" providerId="ADAL" clId="{D3EEE83C-0FDE-4081-AF5A-476A0DEC5E7F}" dt="2020-05-05T01:38:36.502" v="11965"/>
          <ac:graphicFrameMkLst>
            <pc:docMk/>
            <pc:sldMk cId="3328908086" sldId="305"/>
            <ac:graphicFrameMk id="13" creationId="{90799578-C677-41B8-B527-21AF94599301}"/>
          </ac:graphicFrameMkLst>
        </pc:graphicFrameChg>
        <pc:graphicFrameChg chg="add del mod">
          <ac:chgData name="#CHONG TIAN EN#" userId="57a2aa2f-d61e-489c-ae98-aad6017c18db" providerId="ADAL" clId="{D3EEE83C-0FDE-4081-AF5A-476A0DEC5E7F}" dt="2020-05-02T16:13:50.432" v="6176" actId="478"/>
          <ac:graphicFrameMkLst>
            <pc:docMk/>
            <pc:sldMk cId="3328908086" sldId="305"/>
            <ac:graphicFrameMk id="14" creationId="{2C314D3E-6110-4DCA-8DC1-2E7ED9E1EA35}"/>
          </ac:graphicFrameMkLst>
        </pc:graphicFrameChg>
        <pc:graphicFrameChg chg="add mod">
          <ac:chgData name="#CHONG TIAN EN#" userId="57a2aa2f-d61e-489c-ae98-aad6017c18db" providerId="ADAL" clId="{D3EEE83C-0FDE-4081-AF5A-476A0DEC5E7F}" dt="2020-05-05T01:23:57.269" v="11849" actId="1076"/>
          <ac:graphicFrameMkLst>
            <pc:docMk/>
            <pc:sldMk cId="3328908086" sldId="305"/>
            <ac:graphicFrameMk id="16" creationId="{0EBB8EAD-53CF-46C5-84A3-5306E08BCEFF}"/>
          </ac:graphicFrameMkLst>
        </pc:graphicFrameChg>
        <pc:graphicFrameChg chg="add mod">
          <ac:chgData name="#CHONG TIAN EN#" userId="57a2aa2f-d61e-489c-ae98-aad6017c18db" providerId="ADAL" clId="{D3EEE83C-0FDE-4081-AF5A-476A0DEC5E7F}" dt="2020-05-05T01:26:14.365" v="11861" actId="1076"/>
          <ac:graphicFrameMkLst>
            <pc:docMk/>
            <pc:sldMk cId="3328908086" sldId="305"/>
            <ac:graphicFrameMk id="18" creationId="{2C73C64A-D776-4E88-8153-12D3ECFEBA99}"/>
          </ac:graphicFrameMkLst>
        </pc:graphicFrameChg>
        <pc:graphicFrameChg chg="add del mod">
          <ac:chgData name="#CHONG TIAN EN#" userId="57a2aa2f-d61e-489c-ae98-aad6017c18db" providerId="ADAL" clId="{D3EEE83C-0FDE-4081-AF5A-476A0DEC5E7F}" dt="2020-05-02T16:13:54.107" v="6177" actId="478"/>
          <ac:graphicFrameMkLst>
            <pc:docMk/>
            <pc:sldMk cId="3328908086" sldId="305"/>
            <ac:graphicFrameMk id="20" creationId="{0485AC96-274E-4C92-86DA-12F1B513F46A}"/>
          </ac:graphicFrameMkLst>
        </pc:graphicFrameChg>
        <pc:graphicFrameChg chg="add mod modGraphic">
          <ac:chgData name="#CHONG TIAN EN#" userId="57a2aa2f-d61e-489c-ae98-aad6017c18db" providerId="ADAL" clId="{D3EEE83C-0FDE-4081-AF5A-476A0DEC5E7F}" dt="2020-05-05T01:23:57.269" v="11849" actId="1076"/>
          <ac:graphicFrameMkLst>
            <pc:docMk/>
            <pc:sldMk cId="3328908086" sldId="305"/>
            <ac:graphicFrameMk id="21" creationId="{2558DDE5-5B0D-4563-9A9D-5B419A30A10C}"/>
          </ac:graphicFrameMkLst>
        </pc:graphicFrameChg>
        <pc:graphicFrameChg chg="add mod modGraphic">
          <ac:chgData name="#CHONG TIAN EN#" userId="57a2aa2f-d61e-489c-ae98-aad6017c18db" providerId="ADAL" clId="{D3EEE83C-0FDE-4081-AF5A-476A0DEC5E7F}" dt="2020-05-05T01:26:14.365" v="11861" actId="1076"/>
          <ac:graphicFrameMkLst>
            <pc:docMk/>
            <pc:sldMk cId="3328908086" sldId="305"/>
            <ac:graphicFrameMk id="22" creationId="{60C439DA-04D7-4BB0-B726-0CF12BA1DD8F}"/>
          </ac:graphicFrameMkLst>
        </pc:graphicFrameChg>
      </pc:sldChg>
      <pc:sldChg chg="del">
        <pc:chgData name="#CHONG TIAN EN#" userId="57a2aa2f-d61e-489c-ae98-aad6017c18db" providerId="ADAL" clId="{D3EEE83C-0FDE-4081-AF5A-476A0DEC5E7F}" dt="2020-05-01T13:58:32.382" v="234" actId="2696"/>
        <pc:sldMkLst>
          <pc:docMk/>
          <pc:sldMk cId="3434746610" sldId="307"/>
        </pc:sldMkLst>
      </pc:sldChg>
      <pc:sldChg chg="modSp del">
        <pc:chgData name="#CHONG TIAN EN#" userId="57a2aa2f-d61e-489c-ae98-aad6017c18db" providerId="ADAL" clId="{D3EEE83C-0FDE-4081-AF5A-476A0DEC5E7F}" dt="2020-05-01T13:55:26.666" v="218" actId="2696"/>
        <pc:sldMkLst>
          <pc:docMk/>
          <pc:sldMk cId="186379170" sldId="308"/>
        </pc:sldMkLst>
        <pc:spChg chg="mod">
          <ac:chgData name="#CHONG TIAN EN#" userId="57a2aa2f-d61e-489c-ae98-aad6017c18db" providerId="ADAL" clId="{D3EEE83C-0FDE-4081-AF5A-476A0DEC5E7F}" dt="2020-05-01T13:55:04.846" v="214" actId="14100"/>
          <ac:spMkLst>
            <pc:docMk/>
            <pc:sldMk cId="186379170" sldId="308"/>
            <ac:spMk id="8" creationId="{04C4171E-481F-4DCB-8756-B2F359EAEA1B}"/>
          </ac:spMkLst>
        </pc:spChg>
      </pc:sldChg>
      <pc:sldChg chg="modSp add ord modNotesTx">
        <pc:chgData name="#CHONG TIAN EN#" userId="57a2aa2f-d61e-489c-ae98-aad6017c18db" providerId="ADAL" clId="{D3EEE83C-0FDE-4081-AF5A-476A0DEC5E7F}" dt="2020-05-04T04:18:34.164" v="10796" actId="20577"/>
        <pc:sldMkLst>
          <pc:docMk/>
          <pc:sldMk cId="1369369853" sldId="310"/>
        </pc:sldMkLst>
        <pc:spChg chg="mod">
          <ac:chgData name="#CHONG TIAN EN#" userId="57a2aa2f-d61e-489c-ae98-aad6017c18db" providerId="ADAL" clId="{D3EEE83C-0FDE-4081-AF5A-476A0DEC5E7F}" dt="2020-05-03T12:26:45.371" v="9767" actId="20577"/>
          <ac:spMkLst>
            <pc:docMk/>
            <pc:sldMk cId="1369369853" sldId="310"/>
            <ac:spMk id="8" creationId="{04C4171E-481F-4DCB-8756-B2F359EAEA1B}"/>
          </ac:spMkLst>
        </pc:spChg>
        <pc:spChg chg="mod">
          <ac:chgData name="#CHONG TIAN EN#" userId="57a2aa2f-d61e-489c-ae98-aad6017c18db" providerId="ADAL" clId="{D3EEE83C-0FDE-4081-AF5A-476A0DEC5E7F}" dt="2020-05-01T13:55:32.241" v="229" actId="20577"/>
          <ac:spMkLst>
            <pc:docMk/>
            <pc:sldMk cId="1369369853" sldId="310"/>
            <ac:spMk id="29" creationId="{0430FA73-1474-4687-9417-73D1E2C11D5E}"/>
          </ac:spMkLst>
        </pc:spChg>
      </pc:sldChg>
      <pc:sldChg chg="addSp delSp modSp add modAnim modNotesTx">
        <pc:chgData name="#CHONG TIAN EN#" userId="57a2aa2f-d61e-489c-ae98-aad6017c18db" providerId="ADAL" clId="{D3EEE83C-0FDE-4081-AF5A-476A0DEC5E7F}" dt="2020-05-04T04:19:25.149" v="10800" actId="20577"/>
        <pc:sldMkLst>
          <pc:docMk/>
          <pc:sldMk cId="3554757627" sldId="311"/>
        </pc:sldMkLst>
        <pc:spChg chg="add del mod">
          <ac:chgData name="#CHONG TIAN EN#" userId="57a2aa2f-d61e-489c-ae98-aad6017c18db" providerId="ADAL" clId="{D3EEE83C-0FDE-4081-AF5A-476A0DEC5E7F}" dt="2020-05-03T12:18:16.901" v="9558"/>
          <ac:spMkLst>
            <pc:docMk/>
            <pc:sldMk cId="3554757627" sldId="311"/>
            <ac:spMk id="2" creationId="{D49F3DAA-D85C-4B77-AB46-9C075EAD1B39}"/>
          </ac:spMkLst>
        </pc:spChg>
        <pc:spChg chg="add mod">
          <ac:chgData name="#CHONG TIAN EN#" userId="57a2aa2f-d61e-489c-ae98-aad6017c18db" providerId="ADAL" clId="{D3EEE83C-0FDE-4081-AF5A-476A0DEC5E7F}" dt="2020-05-03T12:20:34.193" v="9584" actId="1076"/>
          <ac:spMkLst>
            <pc:docMk/>
            <pc:sldMk cId="3554757627" sldId="311"/>
            <ac:spMk id="3" creationId="{311B57F5-8243-4E75-B9E4-C7E856647BE2}"/>
          </ac:spMkLst>
        </pc:spChg>
        <pc:spChg chg="add del mod">
          <ac:chgData name="#CHONG TIAN EN#" userId="57a2aa2f-d61e-489c-ae98-aad6017c18db" providerId="ADAL" clId="{D3EEE83C-0FDE-4081-AF5A-476A0DEC5E7F}" dt="2020-05-03T12:19:36.490" v="9579" actId="478"/>
          <ac:spMkLst>
            <pc:docMk/>
            <pc:sldMk cId="3554757627" sldId="311"/>
            <ac:spMk id="4" creationId="{41EF33FF-DE2D-47A5-ACB1-AAD05259B593}"/>
          </ac:spMkLst>
        </pc:spChg>
        <pc:spChg chg="mod">
          <ac:chgData name="#CHONG TIAN EN#" userId="57a2aa2f-d61e-489c-ae98-aad6017c18db" providerId="ADAL" clId="{D3EEE83C-0FDE-4081-AF5A-476A0DEC5E7F}" dt="2020-05-03T12:18:04.476" v="9555" actId="20577"/>
          <ac:spMkLst>
            <pc:docMk/>
            <pc:sldMk cId="3554757627" sldId="311"/>
            <ac:spMk id="8" creationId="{04C4171E-481F-4DCB-8756-B2F359EAEA1B}"/>
          </ac:spMkLst>
        </pc:spChg>
        <pc:spChg chg="mod">
          <ac:chgData name="#CHONG TIAN EN#" userId="57a2aa2f-d61e-489c-ae98-aad6017c18db" providerId="ADAL" clId="{D3EEE83C-0FDE-4081-AF5A-476A0DEC5E7F}" dt="2020-05-01T13:58:42.929" v="246" actId="20577"/>
          <ac:spMkLst>
            <pc:docMk/>
            <pc:sldMk cId="3554757627" sldId="311"/>
            <ac:spMk id="29" creationId="{0430FA73-1474-4687-9417-73D1E2C11D5E}"/>
          </ac:spMkLst>
        </pc:spChg>
        <pc:cxnChg chg="add del mod">
          <ac:chgData name="#CHONG TIAN EN#" userId="57a2aa2f-d61e-489c-ae98-aad6017c18db" providerId="ADAL" clId="{D3EEE83C-0FDE-4081-AF5A-476A0DEC5E7F}" dt="2020-05-03T12:20:30.865" v="9583" actId="478"/>
          <ac:cxnSpMkLst>
            <pc:docMk/>
            <pc:sldMk cId="3554757627" sldId="311"/>
            <ac:cxnSpMk id="7" creationId="{EA5F8372-D4BB-4691-8F55-B20B0364AF5A}"/>
          </ac:cxnSpMkLst>
        </pc:cxnChg>
      </pc:sldChg>
      <pc:sldChg chg="addSp delSp modSp add ord delAnim modAnim">
        <pc:chgData name="#CHONG TIAN EN#" userId="57a2aa2f-d61e-489c-ae98-aad6017c18db" providerId="ADAL" clId="{D3EEE83C-0FDE-4081-AF5A-476A0DEC5E7F}" dt="2020-05-04T05:19:25.397" v="11301" actId="1076"/>
        <pc:sldMkLst>
          <pc:docMk/>
          <pc:sldMk cId="1488270018" sldId="312"/>
        </pc:sldMkLst>
        <pc:spChg chg="add del mod">
          <ac:chgData name="#CHONG TIAN EN#" userId="57a2aa2f-d61e-489c-ae98-aad6017c18db" providerId="ADAL" clId="{D3EEE83C-0FDE-4081-AF5A-476A0DEC5E7F}" dt="2020-05-04T03:46:18.470" v="10547" actId="478"/>
          <ac:spMkLst>
            <pc:docMk/>
            <pc:sldMk cId="1488270018" sldId="312"/>
            <ac:spMk id="2" creationId="{316517A2-153D-4FB8-8E57-0F112B76749B}"/>
          </ac:spMkLst>
        </pc:spChg>
        <pc:spChg chg="add del mod">
          <ac:chgData name="#CHONG TIAN EN#" userId="57a2aa2f-d61e-489c-ae98-aad6017c18db" providerId="ADAL" clId="{D3EEE83C-0FDE-4081-AF5A-476A0DEC5E7F}" dt="2020-05-04T05:04:33.229" v="11105" actId="478"/>
          <ac:spMkLst>
            <pc:docMk/>
            <pc:sldMk cId="1488270018" sldId="312"/>
            <ac:spMk id="2" creationId="{6A3CEB6C-AF74-424B-A3F3-DD63C002CDB3}"/>
          </ac:spMkLst>
        </pc:spChg>
        <pc:spChg chg="add mod ord">
          <ac:chgData name="#CHONG TIAN EN#" userId="57a2aa2f-d61e-489c-ae98-aad6017c18db" providerId="ADAL" clId="{D3EEE83C-0FDE-4081-AF5A-476A0DEC5E7F}" dt="2020-05-04T05:11:09.577" v="11204" actId="1076"/>
          <ac:spMkLst>
            <pc:docMk/>
            <pc:sldMk cId="1488270018" sldId="312"/>
            <ac:spMk id="3" creationId="{DD3236EC-84E7-470B-8BCE-3CB60D331F93}"/>
          </ac:spMkLst>
        </pc:spChg>
        <pc:spChg chg="add mod">
          <ac:chgData name="#CHONG TIAN EN#" userId="57a2aa2f-d61e-489c-ae98-aad6017c18db" providerId="ADAL" clId="{D3EEE83C-0FDE-4081-AF5A-476A0DEC5E7F}" dt="2020-05-04T04:59:25.904" v="11029" actId="1076"/>
          <ac:spMkLst>
            <pc:docMk/>
            <pc:sldMk cId="1488270018" sldId="312"/>
            <ac:spMk id="4" creationId="{2BEACD82-0378-46F8-AD8F-D9119984C171}"/>
          </ac:spMkLst>
        </pc:spChg>
        <pc:spChg chg="del">
          <ac:chgData name="#CHONG TIAN EN#" userId="57a2aa2f-d61e-489c-ae98-aad6017c18db" providerId="ADAL" clId="{D3EEE83C-0FDE-4081-AF5A-476A0DEC5E7F}" dt="2020-05-01T14:33:52.894" v="315" actId="478"/>
          <ac:spMkLst>
            <pc:docMk/>
            <pc:sldMk cId="1488270018" sldId="312"/>
            <ac:spMk id="4" creationId="{8C8BAA46-B7A5-4F93-834E-02273B89EF22}"/>
          </ac:spMkLst>
        </pc:spChg>
        <pc:spChg chg="mod">
          <ac:chgData name="#CHONG TIAN EN#" userId="57a2aa2f-d61e-489c-ae98-aad6017c18db" providerId="ADAL" clId="{D3EEE83C-0FDE-4081-AF5A-476A0DEC5E7F}" dt="2020-05-01T14:33:41.804" v="308" actId="1076"/>
          <ac:spMkLst>
            <pc:docMk/>
            <pc:sldMk cId="1488270018" sldId="312"/>
            <ac:spMk id="6" creationId="{8E7C6CD7-2D58-4903-A71E-794C91044790}"/>
          </ac:spMkLst>
        </pc:spChg>
        <pc:spChg chg="add del">
          <ac:chgData name="#CHONG TIAN EN#" userId="57a2aa2f-d61e-489c-ae98-aad6017c18db" providerId="ADAL" clId="{D3EEE83C-0FDE-4081-AF5A-476A0DEC5E7F}" dt="2020-05-04T04:59:43.676" v="11032"/>
          <ac:spMkLst>
            <pc:docMk/>
            <pc:sldMk cId="1488270018" sldId="312"/>
            <ac:spMk id="7" creationId="{AB632EC3-E1AC-4210-850D-B67367A501AE}"/>
          </ac:spMkLst>
        </pc:spChg>
        <pc:spChg chg="del">
          <ac:chgData name="#CHONG TIAN EN#" userId="57a2aa2f-d61e-489c-ae98-aad6017c18db" providerId="ADAL" clId="{D3EEE83C-0FDE-4081-AF5A-476A0DEC5E7F}" dt="2020-05-01T14:33:49.031" v="313" actId="478"/>
          <ac:spMkLst>
            <pc:docMk/>
            <pc:sldMk cId="1488270018" sldId="312"/>
            <ac:spMk id="8" creationId="{923520EC-FAEC-4921-B442-32767CCAE36F}"/>
          </ac:spMkLst>
        </pc:spChg>
        <pc:spChg chg="add mod">
          <ac:chgData name="#CHONG TIAN EN#" userId="57a2aa2f-d61e-489c-ae98-aad6017c18db" providerId="ADAL" clId="{D3EEE83C-0FDE-4081-AF5A-476A0DEC5E7F}" dt="2020-05-04T05:00:20.085" v="11045" actId="1076"/>
          <ac:spMkLst>
            <pc:docMk/>
            <pc:sldMk cId="1488270018" sldId="312"/>
            <ac:spMk id="8" creationId="{A44457FE-EFA8-48DA-9D8A-12214E6464AA}"/>
          </ac:spMkLst>
        </pc:spChg>
        <pc:spChg chg="add del">
          <ac:chgData name="#CHONG TIAN EN#" userId="57a2aa2f-d61e-489c-ae98-aad6017c18db" providerId="ADAL" clId="{D3EEE83C-0FDE-4081-AF5A-476A0DEC5E7F}" dt="2020-05-04T05:03:48.672" v="11101" actId="478"/>
          <ac:spMkLst>
            <pc:docMk/>
            <pc:sldMk cId="1488270018" sldId="312"/>
            <ac:spMk id="9" creationId="{D4E3381D-A070-4DB7-A15B-69AF2C57A70D}"/>
          </ac:spMkLst>
        </pc:spChg>
        <pc:spChg chg="add mod ord">
          <ac:chgData name="#CHONG TIAN EN#" userId="57a2aa2f-d61e-489c-ae98-aad6017c18db" providerId="ADAL" clId="{D3EEE83C-0FDE-4081-AF5A-476A0DEC5E7F}" dt="2020-05-04T05:13:55.235" v="11247" actId="164"/>
          <ac:spMkLst>
            <pc:docMk/>
            <pc:sldMk cId="1488270018" sldId="312"/>
            <ac:spMk id="10" creationId="{806AD508-06FE-4BEA-861D-6221FBE0E89B}"/>
          </ac:spMkLst>
        </pc:spChg>
        <pc:spChg chg="add del mod">
          <ac:chgData name="#CHONG TIAN EN#" userId="57a2aa2f-d61e-489c-ae98-aad6017c18db" providerId="ADAL" clId="{D3EEE83C-0FDE-4081-AF5A-476A0DEC5E7F}" dt="2020-05-04T04:46:25.815" v="10822" actId="478"/>
          <ac:spMkLst>
            <pc:docMk/>
            <pc:sldMk cId="1488270018" sldId="312"/>
            <ac:spMk id="16" creationId="{5651FC34-E2F9-4B34-9B37-84F024642DE9}"/>
          </ac:spMkLst>
        </pc:spChg>
        <pc:spChg chg="add mod">
          <ac:chgData name="#CHONG TIAN EN#" userId="57a2aa2f-d61e-489c-ae98-aad6017c18db" providerId="ADAL" clId="{D3EEE83C-0FDE-4081-AF5A-476A0DEC5E7F}" dt="2020-05-04T05:07:16.354" v="11143" actId="16959"/>
          <ac:spMkLst>
            <pc:docMk/>
            <pc:sldMk cId="1488270018" sldId="312"/>
            <ac:spMk id="22" creationId="{803A3AAB-509A-450F-B811-E7F73FC196FD}"/>
          </ac:spMkLst>
        </pc:spChg>
        <pc:spChg chg="mod">
          <ac:chgData name="#CHONG TIAN EN#" userId="57a2aa2f-d61e-489c-ae98-aad6017c18db" providerId="ADAL" clId="{D3EEE83C-0FDE-4081-AF5A-476A0DEC5E7F}" dt="2020-05-01T14:33:25.003" v="306" actId="20577"/>
          <ac:spMkLst>
            <pc:docMk/>
            <pc:sldMk cId="1488270018" sldId="312"/>
            <ac:spMk id="29" creationId="{0430FA73-1474-4687-9417-73D1E2C11D5E}"/>
          </ac:spMkLst>
        </pc:spChg>
        <pc:spChg chg="add mod ord">
          <ac:chgData name="#CHONG TIAN EN#" userId="57a2aa2f-d61e-489c-ae98-aad6017c18db" providerId="ADAL" clId="{D3EEE83C-0FDE-4081-AF5A-476A0DEC5E7F}" dt="2020-05-04T05:13:55.235" v="11247" actId="164"/>
          <ac:spMkLst>
            <pc:docMk/>
            <pc:sldMk cId="1488270018" sldId="312"/>
            <ac:spMk id="30" creationId="{FF6CACA7-ECEF-450E-B9BE-45B4763BF240}"/>
          </ac:spMkLst>
        </pc:spChg>
        <pc:spChg chg="add del mod">
          <ac:chgData name="#CHONG TIAN EN#" userId="57a2aa2f-d61e-489c-ae98-aad6017c18db" providerId="ADAL" clId="{D3EEE83C-0FDE-4081-AF5A-476A0DEC5E7F}" dt="2020-05-04T05:15:10.302" v="11274" actId="478"/>
          <ac:spMkLst>
            <pc:docMk/>
            <pc:sldMk cId="1488270018" sldId="312"/>
            <ac:spMk id="31" creationId="{D12487C9-398D-40A2-9C40-290BB0AC28B1}"/>
          </ac:spMkLst>
        </pc:spChg>
        <pc:spChg chg="add del">
          <ac:chgData name="#CHONG TIAN EN#" userId="57a2aa2f-d61e-489c-ae98-aad6017c18db" providerId="ADAL" clId="{D3EEE83C-0FDE-4081-AF5A-476A0DEC5E7F}" dt="2020-05-04T05:14:10.746" v="11249"/>
          <ac:spMkLst>
            <pc:docMk/>
            <pc:sldMk cId="1488270018" sldId="312"/>
            <ac:spMk id="32" creationId="{3CEC36F8-6220-4454-BB6D-B4B007CB22AB}"/>
          </ac:spMkLst>
        </pc:spChg>
        <pc:spChg chg="add del mod">
          <ac:chgData name="#CHONG TIAN EN#" userId="57a2aa2f-d61e-489c-ae98-aad6017c18db" providerId="ADAL" clId="{D3EEE83C-0FDE-4081-AF5A-476A0DEC5E7F}" dt="2020-05-04T05:14:21.412" v="11253"/>
          <ac:spMkLst>
            <pc:docMk/>
            <pc:sldMk cId="1488270018" sldId="312"/>
            <ac:spMk id="33" creationId="{C535646A-D3C0-4577-B847-380208EE3DEA}"/>
          </ac:spMkLst>
        </pc:spChg>
        <pc:spChg chg="add del mod">
          <ac:chgData name="#CHONG TIAN EN#" userId="57a2aa2f-d61e-489c-ae98-aad6017c18db" providerId="ADAL" clId="{D3EEE83C-0FDE-4081-AF5A-476A0DEC5E7F}" dt="2020-05-04T05:14:40.788" v="11259"/>
          <ac:spMkLst>
            <pc:docMk/>
            <pc:sldMk cId="1488270018" sldId="312"/>
            <ac:spMk id="34" creationId="{621B3DBC-2E46-407F-8370-FA31EF12C3C9}"/>
          </ac:spMkLst>
        </pc:spChg>
        <pc:spChg chg="add mod">
          <ac:chgData name="#CHONG TIAN EN#" userId="57a2aa2f-d61e-489c-ae98-aad6017c18db" providerId="ADAL" clId="{D3EEE83C-0FDE-4081-AF5A-476A0DEC5E7F}" dt="2020-05-04T05:19:25.397" v="11301" actId="1076"/>
          <ac:spMkLst>
            <pc:docMk/>
            <pc:sldMk cId="1488270018" sldId="312"/>
            <ac:spMk id="35" creationId="{2D721C85-85DF-44D9-88A6-281CB54ACD26}"/>
          </ac:spMkLst>
        </pc:spChg>
        <pc:spChg chg="add mod">
          <ac:chgData name="#CHONG TIAN EN#" userId="57a2aa2f-d61e-489c-ae98-aad6017c18db" providerId="ADAL" clId="{D3EEE83C-0FDE-4081-AF5A-476A0DEC5E7F}" dt="2020-05-04T05:19:25.397" v="11301" actId="1076"/>
          <ac:spMkLst>
            <pc:docMk/>
            <pc:sldMk cId="1488270018" sldId="312"/>
            <ac:spMk id="36" creationId="{ACFF745E-913C-42C5-9561-8123A9075830}"/>
          </ac:spMkLst>
        </pc:spChg>
        <pc:grpChg chg="add mod">
          <ac:chgData name="#CHONG TIAN EN#" userId="57a2aa2f-d61e-489c-ae98-aad6017c18db" providerId="ADAL" clId="{D3EEE83C-0FDE-4081-AF5A-476A0DEC5E7F}" dt="2020-05-04T05:18:46.491" v="11300" actId="1076"/>
          <ac:grpSpMkLst>
            <pc:docMk/>
            <pc:sldMk cId="1488270018" sldId="312"/>
            <ac:grpSpMk id="11" creationId="{94B85F3F-811C-44F9-8160-AA752E2BA139}"/>
          </ac:grpSpMkLst>
        </pc:grpChg>
        <pc:picChg chg="del">
          <ac:chgData name="#CHONG TIAN EN#" userId="57a2aa2f-d61e-489c-ae98-aad6017c18db" providerId="ADAL" clId="{D3EEE83C-0FDE-4081-AF5A-476A0DEC5E7F}" dt="2020-05-01T14:33:47.140" v="312" actId="478"/>
          <ac:picMkLst>
            <pc:docMk/>
            <pc:sldMk cId="1488270018" sldId="312"/>
            <ac:picMk id="3" creationId="{670F51E1-5560-4EBB-8138-EA35366F86FB}"/>
          </ac:picMkLst>
        </pc:picChg>
        <pc:picChg chg="add del mod modCrop">
          <ac:chgData name="#CHONG TIAN EN#" userId="57a2aa2f-d61e-489c-ae98-aad6017c18db" providerId="ADAL" clId="{D3EEE83C-0FDE-4081-AF5A-476A0DEC5E7F}" dt="2020-05-04T04:46:09.774" v="10816" actId="478"/>
          <ac:picMkLst>
            <pc:docMk/>
            <pc:sldMk cId="1488270018" sldId="312"/>
            <ac:picMk id="5" creationId="{A48D0E2D-5C55-47CD-9AE0-7D286DC4AFDC}"/>
          </ac:picMkLst>
        </pc:picChg>
        <pc:picChg chg="del">
          <ac:chgData name="#CHONG TIAN EN#" userId="57a2aa2f-d61e-489c-ae98-aad6017c18db" providerId="ADAL" clId="{D3EEE83C-0FDE-4081-AF5A-476A0DEC5E7F}" dt="2020-05-01T14:33:43.022" v="309" actId="478"/>
          <ac:picMkLst>
            <pc:docMk/>
            <pc:sldMk cId="1488270018" sldId="312"/>
            <ac:picMk id="7" creationId="{DC96AF0B-6330-43AD-8041-DAC24FB294B6}"/>
          </ac:picMkLst>
        </pc:picChg>
        <pc:picChg chg="del">
          <ac:chgData name="#CHONG TIAN EN#" userId="57a2aa2f-d61e-489c-ae98-aad6017c18db" providerId="ADAL" clId="{D3EEE83C-0FDE-4081-AF5A-476A0DEC5E7F}" dt="2020-05-01T14:33:43.992" v="310" actId="478"/>
          <ac:picMkLst>
            <pc:docMk/>
            <pc:sldMk cId="1488270018" sldId="312"/>
            <ac:picMk id="11" creationId="{001A204F-6A03-44C9-92FF-9A180D0EE26F}"/>
          </ac:picMkLst>
        </pc:picChg>
        <pc:picChg chg="del">
          <ac:chgData name="#CHONG TIAN EN#" userId="57a2aa2f-d61e-489c-ae98-aad6017c18db" providerId="ADAL" clId="{D3EEE83C-0FDE-4081-AF5A-476A0DEC5E7F}" dt="2020-05-01T14:33:45.040" v="311" actId="478"/>
          <ac:picMkLst>
            <pc:docMk/>
            <pc:sldMk cId="1488270018" sldId="312"/>
            <ac:picMk id="12" creationId="{146576D7-D2BF-45D1-A991-497C9BFC7CC3}"/>
          </ac:picMkLst>
        </pc:picChg>
        <pc:picChg chg="add mod">
          <ac:chgData name="#CHONG TIAN EN#" userId="57a2aa2f-d61e-489c-ae98-aad6017c18db" providerId="ADAL" clId="{D3EEE83C-0FDE-4081-AF5A-476A0DEC5E7F}" dt="2020-05-04T05:04:42.847" v="11108" actId="14100"/>
          <ac:picMkLst>
            <pc:docMk/>
            <pc:sldMk cId="1488270018" sldId="312"/>
            <ac:picMk id="1026" creationId="{AA565728-1514-4EBD-88A3-99853140D3BE}"/>
          </ac:picMkLst>
        </pc:picChg>
        <pc:picChg chg="add mod">
          <ac:chgData name="#CHONG TIAN EN#" userId="57a2aa2f-d61e-489c-ae98-aad6017c18db" providerId="ADAL" clId="{D3EEE83C-0FDE-4081-AF5A-476A0DEC5E7F}" dt="2020-05-04T05:18:26.845" v="11299" actId="1076"/>
          <ac:picMkLst>
            <pc:docMk/>
            <pc:sldMk cId="1488270018" sldId="312"/>
            <ac:picMk id="1028" creationId="{8149611E-9740-41E3-A28A-7A4236A374B6}"/>
          </ac:picMkLst>
        </pc:picChg>
        <pc:cxnChg chg="del mod">
          <ac:chgData name="#CHONG TIAN EN#" userId="57a2aa2f-d61e-489c-ae98-aad6017c18db" providerId="ADAL" clId="{D3EEE83C-0FDE-4081-AF5A-476A0DEC5E7F}" dt="2020-05-01T14:33:51.529" v="314" actId="478"/>
          <ac:cxnSpMkLst>
            <pc:docMk/>
            <pc:sldMk cId="1488270018" sldId="312"/>
            <ac:cxnSpMk id="10" creationId="{643D0387-1FD6-40FA-BFE0-BE3F99C560E8}"/>
          </ac:cxnSpMkLst>
        </pc:cxnChg>
        <pc:cxnChg chg="add del mod">
          <ac:chgData name="#CHONG TIAN EN#" userId="57a2aa2f-d61e-489c-ae98-aad6017c18db" providerId="ADAL" clId="{D3EEE83C-0FDE-4081-AF5A-476A0DEC5E7F}" dt="2020-05-04T05:05:20.308" v="11115" actId="478"/>
          <ac:cxnSpMkLst>
            <pc:docMk/>
            <pc:sldMk cId="1488270018" sldId="312"/>
            <ac:cxnSpMk id="13" creationId="{202BB42D-7807-4F04-9966-21E2F85176D6}"/>
          </ac:cxnSpMkLst>
        </pc:cxnChg>
        <pc:cxnChg chg="add del mod">
          <ac:chgData name="#CHONG TIAN EN#" userId="57a2aa2f-d61e-489c-ae98-aad6017c18db" providerId="ADAL" clId="{D3EEE83C-0FDE-4081-AF5A-476A0DEC5E7F}" dt="2020-05-04T05:05:18.238" v="11114" actId="478"/>
          <ac:cxnSpMkLst>
            <pc:docMk/>
            <pc:sldMk cId="1488270018" sldId="312"/>
            <ac:cxnSpMk id="17" creationId="{950B79A5-48E2-4DB7-B2E8-3A66864D12EA}"/>
          </ac:cxnSpMkLst>
        </pc:cxnChg>
        <pc:cxnChg chg="add del mod">
          <ac:chgData name="#CHONG TIAN EN#" userId="57a2aa2f-d61e-489c-ae98-aad6017c18db" providerId="ADAL" clId="{D3EEE83C-0FDE-4081-AF5A-476A0DEC5E7F}" dt="2020-05-04T05:05:52.599" v="11117" actId="478"/>
          <ac:cxnSpMkLst>
            <pc:docMk/>
            <pc:sldMk cId="1488270018" sldId="312"/>
            <ac:cxnSpMk id="20" creationId="{F5B55F6C-2A3F-40B7-8740-0C09B59EC0AC}"/>
          </ac:cxnSpMkLst>
        </pc:cxnChg>
        <pc:cxnChg chg="add del mod">
          <ac:chgData name="#CHONG TIAN EN#" userId="57a2aa2f-d61e-489c-ae98-aad6017c18db" providerId="ADAL" clId="{D3EEE83C-0FDE-4081-AF5A-476A0DEC5E7F}" dt="2020-05-04T05:05:16.432" v="11113" actId="478"/>
          <ac:cxnSpMkLst>
            <pc:docMk/>
            <pc:sldMk cId="1488270018" sldId="312"/>
            <ac:cxnSpMk id="21" creationId="{609DF407-AF8D-4FDF-88B1-F37C5D01B931}"/>
          </ac:cxnSpMkLst>
        </pc:cxnChg>
        <pc:cxnChg chg="add del mod">
          <ac:chgData name="#CHONG TIAN EN#" userId="57a2aa2f-d61e-489c-ae98-aad6017c18db" providerId="ADAL" clId="{D3EEE83C-0FDE-4081-AF5A-476A0DEC5E7F}" dt="2020-05-04T05:05:54.840" v="11118" actId="478"/>
          <ac:cxnSpMkLst>
            <pc:docMk/>
            <pc:sldMk cId="1488270018" sldId="312"/>
            <ac:cxnSpMk id="24" creationId="{4B7025EB-4571-4313-BB4A-E25CACA1B500}"/>
          </ac:cxnSpMkLst>
        </pc:cxnChg>
        <pc:cxnChg chg="add del">
          <ac:chgData name="#CHONG TIAN EN#" userId="57a2aa2f-d61e-489c-ae98-aad6017c18db" providerId="ADAL" clId="{D3EEE83C-0FDE-4081-AF5A-476A0DEC5E7F}" dt="2020-05-02T08:12:40.863" v="4248" actId="478"/>
          <ac:cxnSpMkLst>
            <pc:docMk/>
            <pc:sldMk cId="1488270018" sldId="312"/>
            <ac:cxnSpMk id="30" creationId="{8A9096BB-D54C-4A55-88FA-953C07624275}"/>
          </ac:cxnSpMkLst>
        </pc:cxnChg>
      </pc:sldChg>
      <pc:sldChg chg="addSp delSp modSp add ord">
        <pc:chgData name="#CHONG TIAN EN#" userId="57a2aa2f-d61e-489c-ae98-aad6017c18db" providerId="ADAL" clId="{D3EEE83C-0FDE-4081-AF5A-476A0DEC5E7F}" dt="2020-05-04T05:34:58.103" v="11395" actId="478"/>
        <pc:sldMkLst>
          <pc:docMk/>
          <pc:sldMk cId="154161073" sldId="313"/>
        </pc:sldMkLst>
        <pc:spChg chg="add del">
          <ac:chgData name="#CHONG TIAN EN#" userId="57a2aa2f-d61e-489c-ae98-aad6017c18db" providerId="ADAL" clId="{D3EEE83C-0FDE-4081-AF5A-476A0DEC5E7F}" dt="2020-05-04T03:09:21.365" v="10307"/>
          <ac:spMkLst>
            <pc:docMk/>
            <pc:sldMk cId="154161073" sldId="313"/>
            <ac:spMk id="2" creationId="{C055FE3C-D932-414D-B0D1-57F6BF47F357}"/>
          </ac:spMkLst>
        </pc:spChg>
        <pc:spChg chg="add mod">
          <ac:chgData name="#CHONG TIAN EN#" userId="57a2aa2f-d61e-489c-ae98-aad6017c18db" providerId="ADAL" clId="{D3EEE83C-0FDE-4081-AF5A-476A0DEC5E7F}" dt="2020-05-04T05:34:48.874" v="11394" actId="20577"/>
          <ac:spMkLst>
            <pc:docMk/>
            <pc:sldMk cId="154161073" sldId="313"/>
            <ac:spMk id="4" creationId="{FAEBCB1F-886A-4BDC-802A-82FCDE232DBD}"/>
          </ac:spMkLst>
        </pc:spChg>
        <pc:spChg chg="add del mod">
          <ac:chgData name="#CHONG TIAN EN#" userId="57a2aa2f-d61e-489c-ae98-aad6017c18db" providerId="ADAL" clId="{D3EEE83C-0FDE-4081-AF5A-476A0DEC5E7F}" dt="2020-05-04T05:34:58.103" v="11395" actId="478"/>
          <ac:spMkLst>
            <pc:docMk/>
            <pc:sldMk cId="154161073" sldId="313"/>
            <ac:spMk id="5" creationId="{AA732DF4-A5F0-4579-9E06-DF51B17501FE}"/>
          </ac:spMkLst>
        </pc:spChg>
        <pc:spChg chg="add del">
          <ac:chgData name="#CHONG TIAN EN#" userId="57a2aa2f-d61e-489c-ae98-aad6017c18db" providerId="ADAL" clId="{D3EEE83C-0FDE-4081-AF5A-476A0DEC5E7F}" dt="2020-05-04T03:38:28.152" v="10385"/>
          <ac:spMkLst>
            <pc:docMk/>
            <pc:sldMk cId="154161073" sldId="313"/>
            <ac:spMk id="7" creationId="{20947F60-00C1-4A5B-81AD-1F86BC8EB81C}"/>
          </ac:spMkLst>
        </pc:spChg>
        <pc:spChg chg="add mod">
          <ac:chgData name="#CHONG TIAN EN#" userId="57a2aa2f-d61e-489c-ae98-aad6017c18db" providerId="ADAL" clId="{D3EEE83C-0FDE-4081-AF5A-476A0DEC5E7F}" dt="2020-05-04T03:39:15.854" v="10421" actId="20577"/>
          <ac:spMkLst>
            <pc:docMk/>
            <pc:sldMk cId="154161073" sldId="313"/>
            <ac:spMk id="8" creationId="{088836F5-B8A5-4BDC-8957-8BD762E0DE15}"/>
          </ac:spMkLst>
        </pc:spChg>
        <pc:spChg chg="mod">
          <ac:chgData name="#CHONG TIAN EN#" userId="57a2aa2f-d61e-489c-ae98-aad6017c18db" providerId="ADAL" clId="{D3EEE83C-0FDE-4081-AF5A-476A0DEC5E7F}" dt="2020-05-01T14:45:47.501" v="357" actId="20577"/>
          <ac:spMkLst>
            <pc:docMk/>
            <pc:sldMk cId="154161073" sldId="313"/>
            <ac:spMk id="29" creationId="{0430FA73-1474-4687-9417-73D1E2C11D5E}"/>
          </ac:spMkLst>
        </pc:spChg>
        <pc:picChg chg="add mod">
          <ac:chgData name="#CHONG TIAN EN#" userId="57a2aa2f-d61e-489c-ae98-aad6017c18db" providerId="ADAL" clId="{D3EEE83C-0FDE-4081-AF5A-476A0DEC5E7F}" dt="2020-05-01T14:46:17.030" v="359" actId="1076"/>
          <ac:picMkLst>
            <pc:docMk/>
            <pc:sldMk cId="154161073" sldId="313"/>
            <ac:picMk id="3" creationId="{1AC9CBB8-BAF2-4E38-A358-EA7A9D9E95D7}"/>
          </ac:picMkLst>
        </pc:picChg>
        <pc:picChg chg="del">
          <ac:chgData name="#CHONG TIAN EN#" userId="57a2aa2f-d61e-489c-ae98-aad6017c18db" providerId="ADAL" clId="{D3EEE83C-0FDE-4081-AF5A-476A0DEC5E7F}" dt="2020-05-01T14:36:39.928" v="350" actId="478"/>
          <ac:picMkLst>
            <pc:docMk/>
            <pc:sldMk cId="154161073" sldId="313"/>
            <ac:picMk id="5" creationId="{A48D0E2D-5C55-47CD-9AE0-7D286DC4AFDC}"/>
          </ac:picMkLst>
        </pc:picChg>
      </pc:sldChg>
      <pc:sldChg chg="addSp delSp modSp add ord">
        <pc:chgData name="#CHONG TIAN EN#" userId="57a2aa2f-d61e-489c-ae98-aad6017c18db" providerId="ADAL" clId="{D3EEE83C-0FDE-4081-AF5A-476A0DEC5E7F}" dt="2020-05-04T05:35:48.353" v="11409" actId="14100"/>
        <pc:sldMkLst>
          <pc:docMk/>
          <pc:sldMk cId="2114450592" sldId="314"/>
        </pc:sldMkLst>
        <pc:spChg chg="add del mod">
          <ac:chgData name="#CHONG TIAN EN#" userId="57a2aa2f-d61e-489c-ae98-aad6017c18db" providerId="ADAL" clId="{D3EEE83C-0FDE-4081-AF5A-476A0DEC5E7F}" dt="2020-05-04T05:25:21.415" v="11326" actId="478"/>
          <ac:spMkLst>
            <pc:docMk/>
            <pc:sldMk cId="2114450592" sldId="314"/>
            <ac:spMk id="2" creationId="{DD604955-8848-480F-850D-A73017C94FEF}"/>
          </ac:spMkLst>
        </pc:spChg>
        <pc:spChg chg="add del mod">
          <ac:chgData name="#CHONG TIAN EN#" userId="57a2aa2f-d61e-489c-ae98-aad6017c18db" providerId="ADAL" clId="{D3EEE83C-0FDE-4081-AF5A-476A0DEC5E7F}" dt="2020-05-04T05:25:16.502" v="11324" actId="478"/>
          <ac:spMkLst>
            <pc:docMk/>
            <pc:sldMk cId="2114450592" sldId="314"/>
            <ac:spMk id="14" creationId="{9388DC90-EAC2-43BB-9E04-DC87F71E259C}"/>
          </ac:spMkLst>
        </pc:spChg>
        <pc:spChg chg="add del">
          <ac:chgData name="#CHONG TIAN EN#" userId="57a2aa2f-d61e-489c-ae98-aad6017c18db" providerId="ADAL" clId="{D3EEE83C-0FDE-4081-AF5A-476A0DEC5E7F}" dt="2020-05-04T05:25:23.814" v="11327" actId="478"/>
          <ac:spMkLst>
            <pc:docMk/>
            <pc:sldMk cId="2114450592" sldId="314"/>
            <ac:spMk id="15" creationId="{05BA1AD2-ACDF-4A93-97FF-37B0375E96C7}"/>
          </ac:spMkLst>
        </pc:spChg>
        <pc:spChg chg="add del mod">
          <ac:chgData name="#CHONG TIAN EN#" userId="57a2aa2f-d61e-489c-ae98-aad6017c18db" providerId="ADAL" clId="{D3EEE83C-0FDE-4081-AF5A-476A0DEC5E7F}" dt="2020-05-04T05:25:19.438" v="11325" actId="478"/>
          <ac:spMkLst>
            <pc:docMk/>
            <pc:sldMk cId="2114450592" sldId="314"/>
            <ac:spMk id="16" creationId="{E084F360-D923-4280-A91D-91E045A8AAD1}"/>
          </ac:spMkLst>
        </pc:spChg>
        <pc:spChg chg="add mod">
          <ac:chgData name="#CHONG TIAN EN#" userId="57a2aa2f-d61e-489c-ae98-aad6017c18db" providerId="ADAL" clId="{D3EEE83C-0FDE-4081-AF5A-476A0DEC5E7F}" dt="2020-05-04T05:35:48.353" v="11409" actId="14100"/>
          <ac:spMkLst>
            <pc:docMk/>
            <pc:sldMk cId="2114450592" sldId="314"/>
            <ac:spMk id="17" creationId="{CB5DE90B-6097-495E-B577-092B2D7DD9EB}"/>
          </ac:spMkLst>
        </pc:spChg>
        <pc:spChg chg="add del">
          <ac:chgData name="#CHONG TIAN EN#" userId="57a2aa2f-d61e-489c-ae98-aad6017c18db" providerId="ADAL" clId="{D3EEE83C-0FDE-4081-AF5A-476A0DEC5E7F}" dt="2020-05-04T03:42:24.092" v="10423"/>
          <ac:spMkLst>
            <pc:docMk/>
            <pc:sldMk cId="2114450592" sldId="314"/>
            <ac:spMk id="18" creationId="{A7CA1F4E-D406-4385-BBD9-9508D5AC27C3}"/>
          </ac:spMkLst>
        </pc:spChg>
        <pc:spChg chg="add mod">
          <ac:chgData name="#CHONG TIAN EN#" userId="57a2aa2f-d61e-489c-ae98-aad6017c18db" providerId="ADAL" clId="{D3EEE83C-0FDE-4081-AF5A-476A0DEC5E7F}" dt="2020-05-04T03:45:32.456" v="10544" actId="1076"/>
          <ac:spMkLst>
            <pc:docMk/>
            <pc:sldMk cId="2114450592" sldId="314"/>
            <ac:spMk id="19" creationId="{B64F0ECF-0FDF-4AC2-8C42-505F2FB4D6A6}"/>
          </ac:spMkLst>
        </pc:spChg>
        <pc:spChg chg="mod">
          <ac:chgData name="#CHONG TIAN EN#" userId="57a2aa2f-d61e-489c-ae98-aad6017c18db" providerId="ADAL" clId="{D3EEE83C-0FDE-4081-AF5A-476A0DEC5E7F}" dt="2020-05-04T05:22:39.216" v="11322" actId="20577"/>
          <ac:spMkLst>
            <pc:docMk/>
            <pc:sldMk cId="2114450592" sldId="314"/>
            <ac:spMk id="29" creationId="{0430FA73-1474-4687-9417-73D1E2C11D5E}"/>
          </ac:spMkLst>
        </pc:spChg>
        <pc:picChg chg="del">
          <ac:chgData name="#CHONG TIAN EN#" userId="57a2aa2f-d61e-489c-ae98-aad6017c18db" providerId="ADAL" clId="{D3EEE83C-0FDE-4081-AF5A-476A0DEC5E7F}" dt="2020-05-01T14:59:52.189" v="402" actId="478"/>
          <ac:picMkLst>
            <pc:docMk/>
            <pc:sldMk cId="2114450592" sldId="314"/>
            <ac:picMk id="3" creationId="{1AC9CBB8-BAF2-4E38-A358-EA7A9D9E95D7}"/>
          </ac:picMkLst>
        </pc:picChg>
        <pc:picChg chg="mod">
          <ac:chgData name="#CHONG TIAN EN#" userId="57a2aa2f-d61e-489c-ae98-aad6017c18db" providerId="ADAL" clId="{D3EEE83C-0FDE-4081-AF5A-476A0DEC5E7F}" dt="2020-05-04T05:22:34.043" v="11303" actId="1076"/>
          <ac:picMkLst>
            <pc:docMk/>
            <pc:sldMk cId="2114450592" sldId="314"/>
            <ac:picMk id="28" creationId="{45B0237E-423C-4FE7-AEC4-9A82C852B8EE}"/>
          </ac:picMkLst>
        </pc:picChg>
        <pc:picChg chg="add del mod">
          <ac:chgData name="#CHONG TIAN EN#" userId="57a2aa2f-d61e-489c-ae98-aad6017c18db" providerId="ADAL" clId="{D3EEE83C-0FDE-4081-AF5A-476A0DEC5E7F}" dt="2020-05-04T05:22:47.589" v="11323" actId="478"/>
          <ac:picMkLst>
            <pc:docMk/>
            <pc:sldMk cId="2114450592" sldId="314"/>
            <ac:picMk id="1026" creationId="{C77224B6-F504-44C6-B782-048AABB34F66}"/>
          </ac:picMkLst>
        </pc:picChg>
        <pc:picChg chg="add del mod">
          <ac:chgData name="#CHONG TIAN EN#" userId="57a2aa2f-d61e-489c-ae98-aad6017c18db" providerId="ADAL" clId="{D3EEE83C-0FDE-4081-AF5A-476A0DEC5E7F}" dt="2020-05-04T05:22:47.589" v="11323" actId="478"/>
          <ac:picMkLst>
            <pc:docMk/>
            <pc:sldMk cId="2114450592" sldId="314"/>
            <ac:picMk id="1028" creationId="{DB43A8DF-AD5A-45FE-9E4D-319A25135098}"/>
          </ac:picMkLst>
        </pc:picChg>
        <pc:picChg chg="add del mod">
          <ac:chgData name="#CHONG TIAN EN#" userId="57a2aa2f-d61e-489c-ae98-aad6017c18db" providerId="ADAL" clId="{D3EEE83C-0FDE-4081-AF5A-476A0DEC5E7F}" dt="2020-05-04T05:22:47.589" v="11323" actId="478"/>
          <ac:picMkLst>
            <pc:docMk/>
            <pc:sldMk cId="2114450592" sldId="314"/>
            <ac:picMk id="1030" creationId="{6D11B0EC-2B47-4ACA-A330-E8786BD8E7A0}"/>
          </ac:picMkLst>
        </pc:picChg>
        <pc:picChg chg="add del mod">
          <ac:chgData name="#CHONG TIAN EN#" userId="57a2aa2f-d61e-489c-ae98-aad6017c18db" providerId="ADAL" clId="{D3EEE83C-0FDE-4081-AF5A-476A0DEC5E7F}" dt="2020-05-04T05:22:47.589" v="11323" actId="478"/>
          <ac:picMkLst>
            <pc:docMk/>
            <pc:sldMk cId="2114450592" sldId="314"/>
            <ac:picMk id="1032" creationId="{5567B31A-9A44-48A7-9DF3-F40A965178A5}"/>
          </ac:picMkLst>
        </pc:picChg>
        <pc:picChg chg="add mod">
          <ac:chgData name="#CHONG TIAN EN#" userId="57a2aa2f-d61e-489c-ae98-aad6017c18db" providerId="ADAL" clId="{D3EEE83C-0FDE-4081-AF5A-476A0DEC5E7F}" dt="2020-05-04T05:26:26.122" v="11331" actId="1076"/>
          <ac:picMkLst>
            <pc:docMk/>
            <pc:sldMk cId="2114450592" sldId="314"/>
            <ac:picMk id="2050" creationId="{333CB4B4-D320-4872-8EB5-663E7381C1D4}"/>
          </ac:picMkLst>
        </pc:picChg>
        <pc:picChg chg="add del">
          <ac:chgData name="#CHONG TIAN EN#" userId="57a2aa2f-d61e-489c-ae98-aad6017c18db" providerId="ADAL" clId="{D3EEE83C-0FDE-4081-AF5A-476A0DEC5E7F}" dt="2020-05-04T05:26:41.484" v="11333" actId="478"/>
          <ac:picMkLst>
            <pc:docMk/>
            <pc:sldMk cId="2114450592" sldId="314"/>
            <ac:picMk id="2052" creationId="{DB90BC74-90E4-4DD2-BB0A-4FAF1525292F}"/>
          </ac:picMkLst>
        </pc:picChg>
        <pc:picChg chg="add del">
          <ac:chgData name="#CHONG TIAN EN#" userId="57a2aa2f-d61e-489c-ae98-aad6017c18db" providerId="ADAL" clId="{D3EEE83C-0FDE-4081-AF5A-476A0DEC5E7F}" dt="2020-05-04T05:30:47.711" v="11335" actId="478"/>
          <ac:picMkLst>
            <pc:docMk/>
            <pc:sldMk cId="2114450592" sldId="314"/>
            <ac:picMk id="2054" creationId="{DA073639-1137-49A5-B47D-970DC2918EE8}"/>
          </ac:picMkLst>
        </pc:picChg>
        <pc:picChg chg="add mod">
          <ac:chgData name="#CHONG TIAN EN#" userId="57a2aa2f-d61e-489c-ae98-aad6017c18db" providerId="ADAL" clId="{D3EEE83C-0FDE-4081-AF5A-476A0DEC5E7F}" dt="2020-05-04T05:33:19.256" v="11342" actId="1076"/>
          <ac:picMkLst>
            <pc:docMk/>
            <pc:sldMk cId="2114450592" sldId="314"/>
            <ac:picMk id="2056" creationId="{AB847901-FAFD-4B76-ACB3-66FF63D2405E}"/>
          </ac:picMkLst>
        </pc:picChg>
      </pc:sldChg>
      <pc:sldChg chg="delSp modSp add del delAnim">
        <pc:chgData name="#CHONG TIAN EN#" userId="57a2aa2f-d61e-489c-ae98-aad6017c18db" providerId="ADAL" clId="{D3EEE83C-0FDE-4081-AF5A-476A0DEC5E7F}" dt="2020-05-02T03:22:47.082" v="2934" actId="2696"/>
        <pc:sldMkLst>
          <pc:docMk/>
          <pc:sldMk cId="3833352394" sldId="315"/>
        </pc:sldMkLst>
        <pc:picChg chg="del">
          <ac:chgData name="#CHONG TIAN EN#" userId="57a2aa2f-d61e-489c-ae98-aad6017c18db" providerId="ADAL" clId="{D3EEE83C-0FDE-4081-AF5A-476A0DEC5E7F}" dt="2020-05-02T03:19:25.927" v="2923" actId="478"/>
          <ac:picMkLst>
            <pc:docMk/>
            <pc:sldMk cId="3833352394" sldId="315"/>
            <ac:picMk id="7" creationId="{DC96AF0B-6330-43AD-8041-DAC24FB294B6}"/>
          </ac:picMkLst>
        </pc:picChg>
        <pc:cxnChg chg="mod">
          <ac:chgData name="#CHONG TIAN EN#" userId="57a2aa2f-d61e-489c-ae98-aad6017c18db" providerId="ADAL" clId="{D3EEE83C-0FDE-4081-AF5A-476A0DEC5E7F}" dt="2020-05-02T03:19:25.927" v="2923" actId="478"/>
          <ac:cxnSpMkLst>
            <pc:docMk/>
            <pc:sldMk cId="3833352394" sldId="315"/>
            <ac:cxnSpMk id="10" creationId="{643D0387-1FD6-40FA-BFE0-BE3F99C560E8}"/>
          </ac:cxnSpMkLst>
        </pc:cxnChg>
      </pc:sldChg>
      <pc:sldChg chg="add del">
        <pc:chgData name="#CHONG TIAN EN#" userId="57a2aa2f-d61e-489c-ae98-aad6017c18db" providerId="ADAL" clId="{D3EEE83C-0FDE-4081-AF5A-476A0DEC5E7F}" dt="2020-05-02T03:26:01.252" v="2941" actId="2696"/>
        <pc:sldMkLst>
          <pc:docMk/>
          <pc:sldMk cId="2358217976" sldId="316"/>
        </pc:sldMkLst>
      </pc:sldChg>
      <pc:sldChg chg="add del">
        <pc:chgData name="#CHONG TIAN EN#" userId="57a2aa2f-d61e-489c-ae98-aad6017c18db" providerId="ADAL" clId="{D3EEE83C-0FDE-4081-AF5A-476A0DEC5E7F}" dt="2020-05-02T02:14:10.990" v="1517"/>
        <pc:sldMkLst>
          <pc:docMk/>
          <pc:sldMk cId="3111963161" sldId="317"/>
        </pc:sldMkLst>
      </pc:sldChg>
      <pc:sldChg chg="addSp delSp modSp add del addAnim delAnim modAnim">
        <pc:chgData name="#CHONG TIAN EN#" userId="57a2aa2f-d61e-489c-ae98-aad6017c18db" providerId="ADAL" clId="{D3EEE83C-0FDE-4081-AF5A-476A0DEC5E7F}" dt="2020-05-02T02:28:11.830" v="1661" actId="2696"/>
        <pc:sldMkLst>
          <pc:docMk/>
          <pc:sldMk cId="3644295009" sldId="317"/>
        </pc:sldMkLst>
        <pc:spChg chg="del">
          <ac:chgData name="#CHONG TIAN EN#" userId="57a2aa2f-d61e-489c-ae98-aad6017c18db" providerId="ADAL" clId="{D3EEE83C-0FDE-4081-AF5A-476A0DEC5E7F}" dt="2020-05-02T02:16:19.537" v="1529" actId="478"/>
          <ac:spMkLst>
            <pc:docMk/>
            <pc:sldMk cId="3644295009" sldId="317"/>
            <ac:spMk id="4" creationId="{8C8BAA46-B7A5-4F93-834E-02273B89EF22}"/>
          </ac:spMkLst>
        </pc:spChg>
        <pc:spChg chg="add del">
          <ac:chgData name="#CHONG TIAN EN#" userId="57a2aa2f-d61e-489c-ae98-aad6017c18db" providerId="ADAL" clId="{D3EEE83C-0FDE-4081-AF5A-476A0DEC5E7F}" dt="2020-05-02T02:15:28.841" v="1524" actId="478"/>
          <ac:spMkLst>
            <pc:docMk/>
            <pc:sldMk cId="3644295009" sldId="317"/>
            <ac:spMk id="5" creationId="{51561241-8038-4271-919A-3D419CFC5305}"/>
          </ac:spMkLst>
        </pc:spChg>
        <pc:spChg chg="mod">
          <ac:chgData name="#CHONG TIAN EN#" userId="57a2aa2f-d61e-489c-ae98-aad6017c18db" providerId="ADAL" clId="{D3EEE83C-0FDE-4081-AF5A-476A0DEC5E7F}" dt="2020-05-02T02:22:06.192" v="1563" actId="1076"/>
          <ac:spMkLst>
            <pc:docMk/>
            <pc:sldMk cId="3644295009" sldId="317"/>
            <ac:spMk id="17" creationId="{8AEE86BE-0A52-4164-B64E-65DF8355F36E}"/>
          </ac:spMkLst>
        </pc:spChg>
        <pc:spChg chg="mod ord">
          <ac:chgData name="#CHONG TIAN EN#" userId="57a2aa2f-d61e-489c-ae98-aad6017c18db" providerId="ADAL" clId="{D3EEE83C-0FDE-4081-AF5A-476A0DEC5E7F}" dt="2020-05-02T02:16:17.260" v="1528" actId="167"/>
          <ac:spMkLst>
            <pc:docMk/>
            <pc:sldMk cId="3644295009" sldId="317"/>
            <ac:spMk id="21" creationId="{19CD525A-594A-4F96-8820-81BD147F2012}"/>
          </ac:spMkLst>
        </pc:spChg>
        <pc:picChg chg="del">
          <ac:chgData name="#CHONG TIAN EN#" userId="57a2aa2f-d61e-489c-ae98-aad6017c18db" providerId="ADAL" clId="{D3EEE83C-0FDE-4081-AF5A-476A0DEC5E7F}" dt="2020-05-02T02:14:47.625" v="1519" actId="478"/>
          <ac:picMkLst>
            <pc:docMk/>
            <pc:sldMk cId="3644295009" sldId="317"/>
            <ac:picMk id="11" creationId="{001A204F-6A03-44C9-92FF-9A180D0EE26F}"/>
          </ac:picMkLst>
        </pc:picChg>
        <pc:picChg chg="mod">
          <ac:chgData name="#CHONG TIAN EN#" userId="57a2aa2f-d61e-489c-ae98-aad6017c18db" providerId="ADAL" clId="{D3EEE83C-0FDE-4081-AF5A-476A0DEC5E7F}" dt="2020-05-02T02:20:47.105" v="1562" actId="1037"/>
          <ac:picMkLst>
            <pc:docMk/>
            <pc:sldMk cId="3644295009" sldId="317"/>
            <ac:picMk id="12" creationId="{146576D7-D2BF-45D1-A991-497C9BFC7CC3}"/>
          </ac:picMkLst>
        </pc:picChg>
      </pc:sldChg>
      <pc:sldChg chg="addSp delSp modSp add delAnim modAnim">
        <pc:chgData name="#CHONG TIAN EN#" userId="57a2aa2f-d61e-489c-ae98-aad6017c18db" providerId="ADAL" clId="{D3EEE83C-0FDE-4081-AF5A-476A0DEC5E7F}" dt="2020-05-02T02:32:34.137" v="1693" actId="1076"/>
        <pc:sldMkLst>
          <pc:docMk/>
          <pc:sldMk cId="4001754274" sldId="318"/>
        </pc:sldMkLst>
        <pc:spChg chg="del">
          <ac:chgData name="#CHONG TIAN EN#" userId="57a2aa2f-d61e-489c-ae98-aad6017c18db" providerId="ADAL" clId="{D3EEE83C-0FDE-4081-AF5A-476A0DEC5E7F}" dt="2020-05-02T02:29:10.908" v="1671" actId="478"/>
          <ac:spMkLst>
            <pc:docMk/>
            <pc:sldMk cId="4001754274" sldId="318"/>
            <ac:spMk id="4" creationId="{8C8BAA46-B7A5-4F93-834E-02273B89EF22}"/>
          </ac:spMkLst>
        </pc:spChg>
        <pc:spChg chg="del">
          <ac:chgData name="#CHONG TIAN EN#" userId="57a2aa2f-d61e-489c-ae98-aad6017c18db" providerId="ADAL" clId="{D3EEE83C-0FDE-4081-AF5A-476A0DEC5E7F}" dt="2020-05-02T02:28:51.739" v="1669" actId="478"/>
          <ac:spMkLst>
            <pc:docMk/>
            <pc:sldMk cId="4001754274" sldId="318"/>
            <ac:spMk id="5" creationId="{51561241-8038-4271-919A-3D419CFC5305}"/>
          </ac:spMkLst>
        </pc:spChg>
        <pc:spChg chg="del">
          <ac:chgData name="#CHONG TIAN EN#" userId="57a2aa2f-d61e-489c-ae98-aad6017c18db" providerId="ADAL" clId="{D3EEE83C-0FDE-4081-AF5A-476A0DEC5E7F}" dt="2020-05-02T02:28:32.642" v="1664" actId="478"/>
          <ac:spMkLst>
            <pc:docMk/>
            <pc:sldMk cId="4001754274" sldId="318"/>
            <ac:spMk id="17" creationId="{8AEE86BE-0A52-4164-B64E-65DF8355F36E}"/>
          </ac:spMkLst>
        </pc:spChg>
        <pc:spChg chg="mod ord">
          <ac:chgData name="#CHONG TIAN EN#" userId="57a2aa2f-d61e-489c-ae98-aad6017c18db" providerId="ADAL" clId="{D3EEE83C-0FDE-4081-AF5A-476A0DEC5E7F}" dt="2020-05-02T02:31:55.152" v="1687" actId="14100"/>
          <ac:spMkLst>
            <pc:docMk/>
            <pc:sldMk cId="4001754274" sldId="318"/>
            <ac:spMk id="21" creationId="{19CD525A-594A-4F96-8820-81BD147F2012}"/>
          </ac:spMkLst>
        </pc:spChg>
        <pc:spChg chg="add del mod ord">
          <ac:chgData name="#CHONG TIAN EN#" userId="57a2aa2f-d61e-489c-ae98-aad6017c18db" providerId="ADAL" clId="{D3EEE83C-0FDE-4081-AF5A-476A0DEC5E7F}" dt="2020-05-02T02:31:13.756" v="1685" actId="1037"/>
          <ac:spMkLst>
            <pc:docMk/>
            <pc:sldMk cId="4001754274" sldId="318"/>
            <ac:spMk id="23" creationId="{CEB93CE0-1394-40E8-B1C8-F7DC48560624}"/>
          </ac:spMkLst>
        </pc:spChg>
        <pc:picChg chg="del">
          <ac:chgData name="#CHONG TIAN EN#" userId="57a2aa2f-d61e-489c-ae98-aad6017c18db" providerId="ADAL" clId="{D3EEE83C-0FDE-4081-AF5A-476A0DEC5E7F}" dt="2020-05-02T02:29:07.606" v="1670" actId="478"/>
          <ac:picMkLst>
            <pc:docMk/>
            <pc:sldMk cId="4001754274" sldId="318"/>
            <ac:picMk id="11" creationId="{001A204F-6A03-44C9-92FF-9A180D0EE26F}"/>
          </ac:picMkLst>
        </pc:picChg>
        <pc:picChg chg="del">
          <ac:chgData name="#CHONG TIAN EN#" userId="57a2aa2f-d61e-489c-ae98-aad6017c18db" providerId="ADAL" clId="{D3EEE83C-0FDE-4081-AF5A-476A0DEC5E7F}" dt="2020-05-02T02:28:18.064" v="1662" actId="478"/>
          <ac:picMkLst>
            <pc:docMk/>
            <pc:sldMk cId="4001754274" sldId="318"/>
            <ac:picMk id="12" creationId="{146576D7-D2BF-45D1-A991-497C9BFC7CC3}"/>
          </ac:picMkLst>
        </pc:picChg>
        <pc:picChg chg="mod">
          <ac:chgData name="#CHONG TIAN EN#" userId="57a2aa2f-d61e-489c-ae98-aad6017c18db" providerId="ADAL" clId="{D3EEE83C-0FDE-4081-AF5A-476A0DEC5E7F}" dt="2020-05-02T02:30:24.976" v="1683" actId="1036"/>
          <ac:picMkLst>
            <pc:docMk/>
            <pc:sldMk cId="4001754274" sldId="318"/>
            <ac:picMk id="22" creationId="{4515FD4A-EA0C-4058-8D99-5402690970C3}"/>
          </ac:picMkLst>
        </pc:picChg>
        <pc:picChg chg="add mod">
          <ac:chgData name="#CHONG TIAN EN#" userId="57a2aa2f-d61e-489c-ae98-aad6017c18db" providerId="ADAL" clId="{D3EEE83C-0FDE-4081-AF5A-476A0DEC5E7F}" dt="2020-05-02T02:32:34.137" v="1693" actId="1076"/>
          <ac:picMkLst>
            <pc:docMk/>
            <pc:sldMk cId="4001754274" sldId="318"/>
            <ac:picMk id="2050" creationId="{00694E49-C0F4-4C23-8B6B-7AC3BC6CF70D}"/>
          </ac:picMkLst>
        </pc:picChg>
      </pc:sldChg>
      <pc:sldChg chg="addSp delSp modSp add modAnim">
        <pc:chgData name="#CHONG TIAN EN#" userId="57a2aa2f-d61e-489c-ae98-aad6017c18db" providerId="ADAL" clId="{D3EEE83C-0FDE-4081-AF5A-476A0DEC5E7F}" dt="2020-05-04T03:49:50.738" v="10565" actId="1076"/>
        <pc:sldMkLst>
          <pc:docMk/>
          <pc:sldMk cId="2647338369" sldId="319"/>
        </pc:sldMkLst>
        <pc:spChg chg="add mod">
          <ac:chgData name="#CHONG TIAN EN#" userId="57a2aa2f-d61e-489c-ae98-aad6017c18db" providerId="ADAL" clId="{D3EEE83C-0FDE-4081-AF5A-476A0DEC5E7F}" dt="2020-05-02T02:37:07.650" v="1712" actId="14100"/>
          <ac:spMkLst>
            <pc:docMk/>
            <pc:sldMk cId="2647338369" sldId="319"/>
            <ac:spMk id="2" creationId="{8EFEAEBF-D5CA-4DEC-9D61-97E3308FDCEC}"/>
          </ac:spMkLst>
        </pc:spChg>
        <pc:spChg chg="add mod">
          <ac:chgData name="#CHONG TIAN EN#" userId="57a2aa2f-d61e-489c-ae98-aad6017c18db" providerId="ADAL" clId="{D3EEE83C-0FDE-4081-AF5A-476A0DEC5E7F}" dt="2020-05-04T03:49:50.738" v="10565" actId="1076"/>
          <ac:spMkLst>
            <pc:docMk/>
            <pc:sldMk cId="2647338369" sldId="319"/>
            <ac:spMk id="3" creationId="{6A682F34-2252-4C0C-BA61-3C090BBE7F41}"/>
          </ac:spMkLst>
        </pc:spChg>
        <pc:spChg chg="add mod">
          <ac:chgData name="#CHONG TIAN EN#" userId="57a2aa2f-d61e-489c-ae98-aad6017c18db" providerId="ADAL" clId="{D3EEE83C-0FDE-4081-AF5A-476A0DEC5E7F}" dt="2020-05-02T02:37:23.789" v="1716" actId="14100"/>
          <ac:spMkLst>
            <pc:docMk/>
            <pc:sldMk cId="2647338369" sldId="319"/>
            <ac:spMk id="14" creationId="{CBCFCFF4-9137-49B6-94D2-64DEC9D125BD}"/>
          </ac:spMkLst>
        </pc:spChg>
        <pc:spChg chg="mod">
          <ac:chgData name="#CHONG TIAN EN#" userId="57a2aa2f-d61e-489c-ae98-aad6017c18db" providerId="ADAL" clId="{D3EEE83C-0FDE-4081-AF5A-476A0DEC5E7F}" dt="2020-05-02T02:32:57.642" v="1696" actId="27636"/>
          <ac:spMkLst>
            <pc:docMk/>
            <pc:sldMk cId="2647338369" sldId="319"/>
            <ac:spMk id="21" creationId="{19CD525A-594A-4F96-8820-81BD147F2012}"/>
          </ac:spMkLst>
        </pc:spChg>
        <pc:picChg chg="del">
          <ac:chgData name="#CHONG TIAN EN#" userId="57a2aa2f-d61e-489c-ae98-aad6017c18db" providerId="ADAL" clId="{D3EEE83C-0FDE-4081-AF5A-476A0DEC5E7F}" dt="2020-05-02T02:32:59.946" v="1697" actId="478"/>
          <ac:picMkLst>
            <pc:docMk/>
            <pc:sldMk cId="2647338369" sldId="319"/>
            <ac:picMk id="2050" creationId="{00694E49-C0F4-4C23-8B6B-7AC3BC6CF70D}"/>
          </ac:picMkLst>
        </pc:picChg>
        <pc:picChg chg="add mod">
          <ac:chgData name="#CHONG TIAN EN#" userId="57a2aa2f-d61e-489c-ae98-aad6017c18db" providerId="ADAL" clId="{D3EEE83C-0FDE-4081-AF5A-476A0DEC5E7F}" dt="2020-05-02T02:36:09.448" v="1707" actId="1076"/>
          <ac:picMkLst>
            <pc:docMk/>
            <pc:sldMk cId="2647338369" sldId="319"/>
            <ac:picMk id="3074" creationId="{8179D55F-90E5-4BB0-9CF0-3E6AA0B7F449}"/>
          </ac:picMkLst>
        </pc:picChg>
      </pc:sldChg>
      <pc:sldChg chg="addSp delSp modSp add delAnim modAnim">
        <pc:chgData name="#CHONG TIAN EN#" userId="57a2aa2f-d61e-489c-ae98-aad6017c18db" providerId="ADAL" clId="{D3EEE83C-0FDE-4081-AF5A-476A0DEC5E7F}" dt="2020-05-02T13:25:49.013" v="5116"/>
        <pc:sldMkLst>
          <pc:docMk/>
          <pc:sldMk cId="3746257200" sldId="320"/>
        </pc:sldMkLst>
        <pc:spChg chg="del">
          <ac:chgData name="#CHONG TIAN EN#" userId="57a2aa2f-d61e-489c-ae98-aad6017c18db" providerId="ADAL" clId="{D3EEE83C-0FDE-4081-AF5A-476A0DEC5E7F}" dt="2020-05-02T02:39:05.777" v="1720" actId="478"/>
          <ac:spMkLst>
            <pc:docMk/>
            <pc:sldMk cId="3746257200" sldId="320"/>
            <ac:spMk id="2" creationId="{8EFEAEBF-D5CA-4DEC-9D61-97E3308FDCEC}"/>
          </ac:spMkLst>
        </pc:spChg>
        <pc:spChg chg="add mod">
          <ac:chgData name="#CHONG TIAN EN#" userId="57a2aa2f-d61e-489c-ae98-aad6017c18db" providerId="ADAL" clId="{D3EEE83C-0FDE-4081-AF5A-476A0DEC5E7F}" dt="2020-05-02T02:44:26.920" v="1773" actId="1076"/>
          <ac:spMkLst>
            <pc:docMk/>
            <pc:sldMk cId="3746257200" sldId="320"/>
            <ac:spMk id="3" creationId="{FA391C36-894E-43B5-B15D-7D7E07D2D84F}"/>
          </ac:spMkLst>
        </pc:spChg>
        <pc:spChg chg="add del">
          <ac:chgData name="#CHONG TIAN EN#" userId="57a2aa2f-d61e-489c-ae98-aad6017c18db" providerId="ADAL" clId="{D3EEE83C-0FDE-4081-AF5A-476A0DEC5E7F}" dt="2020-05-02T02:57:19.630" v="2117"/>
          <ac:spMkLst>
            <pc:docMk/>
            <pc:sldMk cId="3746257200" sldId="320"/>
            <ac:spMk id="4" creationId="{BC496BEA-8A36-4EA7-9415-201CA0C987B2}"/>
          </ac:spMkLst>
        </pc:spChg>
        <pc:spChg chg="add mod">
          <ac:chgData name="#CHONG TIAN EN#" userId="57a2aa2f-d61e-489c-ae98-aad6017c18db" providerId="ADAL" clId="{D3EEE83C-0FDE-4081-AF5A-476A0DEC5E7F}" dt="2020-05-02T03:02:02.987" v="2228" actId="1076"/>
          <ac:spMkLst>
            <pc:docMk/>
            <pc:sldMk cId="3746257200" sldId="320"/>
            <ac:spMk id="5" creationId="{031B7BEA-C509-499C-B6FC-B7CB1AB7BF2A}"/>
          </ac:spMkLst>
        </pc:spChg>
        <pc:spChg chg="del">
          <ac:chgData name="#CHONG TIAN EN#" userId="57a2aa2f-d61e-489c-ae98-aad6017c18db" providerId="ADAL" clId="{D3EEE83C-0FDE-4081-AF5A-476A0DEC5E7F}" dt="2020-05-02T02:39:09.850" v="1722" actId="478"/>
          <ac:spMkLst>
            <pc:docMk/>
            <pc:sldMk cId="3746257200" sldId="320"/>
            <ac:spMk id="14" creationId="{CBCFCFF4-9137-49B6-94D2-64DEC9D125BD}"/>
          </ac:spMkLst>
        </pc:spChg>
        <pc:spChg chg="add mod">
          <ac:chgData name="#CHONG TIAN EN#" userId="57a2aa2f-d61e-489c-ae98-aad6017c18db" providerId="ADAL" clId="{D3EEE83C-0FDE-4081-AF5A-476A0DEC5E7F}" dt="2020-05-02T03:07:02.473" v="2288" actId="1035"/>
          <ac:spMkLst>
            <pc:docMk/>
            <pc:sldMk cId="3746257200" sldId="320"/>
            <ac:spMk id="16" creationId="{285B6F41-9D8C-4896-892C-29A595300137}"/>
          </ac:spMkLst>
        </pc:spChg>
        <pc:spChg chg="add mod">
          <ac:chgData name="#CHONG TIAN EN#" userId="57a2aa2f-d61e-489c-ae98-aad6017c18db" providerId="ADAL" clId="{D3EEE83C-0FDE-4081-AF5A-476A0DEC5E7F}" dt="2020-05-02T03:07:26.574" v="2419" actId="1035"/>
          <ac:spMkLst>
            <pc:docMk/>
            <pc:sldMk cId="3746257200" sldId="320"/>
            <ac:spMk id="17" creationId="{B56D3F38-DED6-47F1-8B6B-0861D5CE1998}"/>
          </ac:spMkLst>
        </pc:spChg>
        <pc:spChg chg="add mod">
          <ac:chgData name="#CHONG TIAN EN#" userId="57a2aa2f-d61e-489c-ae98-aad6017c18db" providerId="ADAL" clId="{D3EEE83C-0FDE-4081-AF5A-476A0DEC5E7F}" dt="2020-05-02T03:07:54.487" v="2562" actId="1037"/>
          <ac:spMkLst>
            <pc:docMk/>
            <pc:sldMk cId="3746257200" sldId="320"/>
            <ac:spMk id="18" creationId="{628B3FA6-6F9C-498F-B90B-FA6731786AC3}"/>
          </ac:spMkLst>
        </pc:spChg>
        <pc:spChg chg="add mod">
          <ac:chgData name="#CHONG TIAN EN#" userId="57a2aa2f-d61e-489c-ae98-aad6017c18db" providerId="ADAL" clId="{D3EEE83C-0FDE-4081-AF5A-476A0DEC5E7F}" dt="2020-05-02T03:08:24.345" v="2701" actId="1037"/>
          <ac:spMkLst>
            <pc:docMk/>
            <pc:sldMk cId="3746257200" sldId="320"/>
            <ac:spMk id="19" creationId="{8319CAA0-E857-490E-9550-29EC98DBA084}"/>
          </ac:spMkLst>
        </pc:spChg>
        <pc:spChg chg="mod">
          <ac:chgData name="#CHONG TIAN EN#" userId="57a2aa2f-d61e-489c-ae98-aad6017c18db" providerId="ADAL" clId="{D3EEE83C-0FDE-4081-AF5A-476A0DEC5E7F}" dt="2020-05-02T05:07:58.190" v="3366" actId="20577"/>
          <ac:spMkLst>
            <pc:docMk/>
            <pc:sldMk cId="3746257200" sldId="320"/>
            <ac:spMk id="21" creationId="{19CD525A-594A-4F96-8820-81BD147F2012}"/>
          </ac:spMkLst>
        </pc:spChg>
        <pc:spChg chg="add mod">
          <ac:chgData name="#CHONG TIAN EN#" userId="57a2aa2f-d61e-489c-ae98-aad6017c18db" providerId="ADAL" clId="{D3EEE83C-0FDE-4081-AF5A-476A0DEC5E7F}" dt="2020-05-02T03:08:41.836" v="2749" actId="1038"/>
          <ac:spMkLst>
            <pc:docMk/>
            <pc:sldMk cId="3746257200" sldId="320"/>
            <ac:spMk id="24" creationId="{A1D90469-5E4F-4D72-A583-96CC4E26E5EB}"/>
          </ac:spMkLst>
        </pc:spChg>
        <pc:spChg chg="add mod">
          <ac:chgData name="#CHONG TIAN EN#" userId="57a2aa2f-d61e-489c-ae98-aad6017c18db" providerId="ADAL" clId="{D3EEE83C-0FDE-4081-AF5A-476A0DEC5E7F}" dt="2020-05-02T03:08:53.513" v="2772" actId="1035"/>
          <ac:spMkLst>
            <pc:docMk/>
            <pc:sldMk cId="3746257200" sldId="320"/>
            <ac:spMk id="30" creationId="{52BF1D64-E2AE-417C-A6E7-EC05BC16A483}"/>
          </ac:spMkLst>
        </pc:spChg>
        <pc:spChg chg="add mod">
          <ac:chgData name="#CHONG TIAN EN#" userId="57a2aa2f-d61e-489c-ae98-aad6017c18db" providerId="ADAL" clId="{D3EEE83C-0FDE-4081-AF5A-476A0DEC5E7F}" dt="2020-05-02T03:09:23.285" v="2877" actId="1036"/>
          <ac:spMkLst>
            <pc:docMk/>
            <pc:sldMk cId="3746257200" sldId="320"/>
            <ac:spMk id="31" creationId="{213A8BDF-DBBD-4C35-BF40-2814980A4813}"/>
          </ac:spMkLst>
        </pc:spChg>
        <pc:spChg chg="add mod">
          <ac:chgData name="#CHONG TIAN EN#" userId="57a2aa2f-d61e-489c-ae98-aad6017c18db" providerId="ADAL" clId="{D3EEE83C-0FDE-4081-AF5A-476A0DEC5E7F}" dt="2020-05-02T03:09:05.739" v="2813" actId="1037"/>
          <ac:spMkLst>
            <pc:docMk/>
            <pc:sldMk cId="3746257200" sldId="320"/>
            <ac:spMk id="32" creationId="{06A76369-3C9C-47E9-B6F1-74034BE2F352}"/>
          </ac:spMkLst>
        </pc:spChg>
        <pc:picChg chg="add mod">
          <ac:chgData name="#CHONG TIAN EN#" userId="57a2aa2f-d61e-489c-ae98-aad6017c18db" providerId="ADAL" clId="{D3EEE83C-0FDE-4081-AF5A-476A0DEC5E7F}" dt="2020-05-02T02:40:22.322" v="1729" actId="1076"/>
          <ac:picMkLst>
            <pc:docMk/>
            <pc:sldMk cId="3746257200" sldId="320"/>
            <ac:picMk id="15" creationId="{810CCF84-EA34-431C-8E84-E74E6282217E}"/>
          </ac:picMkLst>
        </pc:picChg>
        <pc:picChg chg="del">
          <ac:chgData name="#CHONG TIAN EN#" userId="57a2aa2f-d61e-489c-ae98-aad6017c18db" providerId="ADAL" clId="{D3EEE83C-0FDE-4081-AF5A-476A0DEC5E7F}" dt="2020-05-02T02:39:08.070" v="1721" actId="478"/>
          <ac:picMkLst>
            <pc:docMk/>
            <pc:sldMk cId="3746257200" sldId="320"/>
            <ac:picMk id="3074" creationId="{8179D55F-90E5-4BB0-9CF0-3E6AA0B7F449}"/>
          </ac:picMkLst>
        </pc:picChg>
      </pc:sldChg>
      <pc:sldChg chg="addSp delSp modSp add delAnim">
        <pc:chgData name="#CHONG TIAN EN#" userId="57a2aa2f-d61e-489c-ae98-aad6017c18db" providerId="ADAL" clId="{D3EEE83C-0FDE-4081-AF5A-476A0DEC5E7F}" dt="2020-05-02T03:13:12.432" v="2906" actId="1076"/>
        <pc:sldMkLst>
          <pc:docMk/>
          <pc:sldMk cId="2458345843" sldId="321"/>
        </pc:sldMkLst>
        <pc:spChg chg="del mod">
          <ac:chgData name="#CHONG TIAN EN#" userId="57a2aa2f-d61e-489c-ae98-aad6017c18db" providerId="ADAL" clId="{D3EEE83C-0FDE-4081-AF5A-476A0DEC5E7F}" dt="2020-05-02T03:11:48.225" v="2894" actId="478"/>
          <ac:spMkLst>
            <pc:docMk/>
            <pc:sldMk cId="2458345843" sldId="321"/>
            <ac:spMk id="3" creationId="{FA391C36-894E-43B5-B15D-7D7E07D2D84F}"/>
          </ac:spMkLst>
        </pc:spChg>
        <pc:spChg chg="del">
          <ac:chgData name="#CHONG TIAN EN#" userId="57a2aa2f-d61e-489c-ae98-aad6017c18db" providerId="ADAL" clId="{D3EEE83C-0FDE-4081-AF5A-476A0DEC5E7F}" dt="2020-05-02T03:11:38.531" v="2889" actId="478"/>
          <ac:spMkLst>
            <pc:docMk/>
            <pc:sldMk cId="2458345843" sldId="321"/>
            <ac:spMk id="5" creationId="{031B7BEA-C509-499C-B6FC-B7CB1AB7BF2A}"/>
          </ac:spMkLst>
        </pc:spChg>
        <pc:spChg chg="del">
          <ac:chgData name="#CHONG TIAN EN#" userId="57a2aa2f-d61e-489c-ae98-aad6017c18db" providerId="ADAL" clId="{D3EEE83C-0FDE-4081-AF5A-476A0DEC5E7F}" dt="2020-05-02T03:11:44.970" v="2892" actId="478"/>
          <ac:spMkLst>
            <pc:docMk/>
            <pc:sldMk cId="2458345843" sldId="321"/>
            <ac:spMk id="16" creationId="{285B6F41-9D8C-4896-892C-29A595300137}"/>
          </ac:spMkLst>
        </pc:spChg>
        <pc:spChg chg="del">
          <ac:chgData name="#CHONG TIAN EN#" userId="57a2aa2f-d61e-489c-ae98-aad6017c18db" providerId="ADAL" clId="{D3EEE83C-0FDE-4081-AF5A-476A0DEC5E7F}" dt="2020-05-02T03:11:42.893" v="2891" actId="478"/>
          <ac:spMkLst>
            <pc:docMk/>
            <pc:sldMk cId="2458345843" sldId="321"/>
            <ac:spMk id="17" creationId="{B56D3F38-DED6-47F1-8B6B-0861D5CE1998}"/>
          </ac:spMkLst>
        </pc:spChg>
        <pc:spChg chg="del">
          <ac:chgData name="#CHONG TIAN EN#" userId="57a2aa2f-d61e-489c-ae98-aad6017c18db" providerId="ADAL" clId="{D3EEE83C-0FDE-4081-AF5A-476A0DEC5E7F}" dt="2020-05-02T03:11:40.865" v="2890" actId="478"/>
          <ac:spMkLst>
            <pc:docMk/>
            <pc:sldMk cId="2458345843" sldId="321"/>
            <ac:spMk id="18" creationId="{628B3FA6-6F9C-498F-B90B-FA6731786AC3}"/>
          </ac:spMkLst>
        </pc:spChg>
        <pc:spChg chg="del">
          <ac:chgData name="#CHONG TIAN EN#" userId="57a2aa2f-d61e-489c-ae98-aad6017c18db" providerId="ADAL" clId="{D3EEE83C-0FDE-4081-AF5A-476A0DEC5E7F}" dt="2020-05-02T03:11:24.998" v="2881" actId="478"/>
          <ac:spMkLst>
            <pc:docMk/>
            <pc:sldMk cId="2458345843" sldId="321"/>
            <ac:spMk id="19" creationId="{8319CAA0-E857-490E-9550-29EC98DBA084}"/>
          </ac:spMkLst>
        </pc:spChg>
        <pc:spChg chg="mod">
          <ac:chgData name="#CHONG TIAN EN#" userId="57a2aa2f-d61e-489c-ae98-aad6017c18db" providerId="ADAL" clId="{D3EEE83C-0FDE-4081-AF5A-476A0DEC5E7F}" dt="2020-05-02T03:12:50.368" v="2900"/>
          <ac:spMkLst>
            <pc:docMk/>
            <pc:sldMk cId="2458345843" sldId="321"/>
            <ac:spMk id="21" creationId="{19CD525A-594A-4F96-8820-81BD147F2012}"/>
          </ac:spMkLst>
        </pc:spChg>
        <pc:spChg chg="del">
          <ac:chgData name="#CHONG TIAN EN#" userId="57a2aa2f-d61e-489c-ae98-aad6017c18db" providerId="ADAL" clId="{D3EEE83C-0FDE-4081-AF5A-476A0DEC5E7F}" dt="2020-05-02T03:11:36.882" v="2888" actId="478"/>
          <ac:spMkLst>
            <pc:docMk/>
            <pc:sldMk cId="2458345843" sldId="321"/>
            <ac:spMk id="24" creationId="{A1D90469-5E4F-4D72-A583-96CC4E26E5EB}"/>
          </ac:spMkLst>
        </pc:spChg>
        <pc:spChg chg="del mod">
          <ac:chgData name="#CHONG TIAN EN#" userId="57a2aa2f-d61e-489c-ae98-aad6017c18db" providerId="ADAL" clId="{D3EEE83C-0FDE-4081-AF5A-476A0DEC5E7F}" dt="2020-05-02T03:11:35.451" v="2887" actId="478"/>
          <ac:spMkLst>
            <pc:docMk/>
            <pc:sldMk cId="2458345843" sldId="321"/>
            <ac:spMk id="30" creationId="{52BF1D64-E2AE-417C-A6E7-EC05BC16A483}"/>
          </ac:spMkLst>
        </pc:spChg>
        <pc:spChg chg="del mod">
          <ac:chgData name="#CHONG TIAN EN#" userId="57a2aa2f-d61e-489c-ae98-aad6017c18db" providerId="ADAL" clId="{D3EEE83C-0FDE-4081-AF5A-476A0DEC5E7F}" dt="2020-05-02T03:11:32.031" v="2885" actId="478"/>
          <ac:spMkLst>
            <pc:docMk/>
            <pc:sldMk cId="2458345843" sldId="321"/>
            <ac:spMk id="31" creationId="{213A8BDF-DBBD-4C35-BF40-2814980A4813}"/>
          </ac:spMkLst>
        </pc:spChg>
        <pc:spChg chg="del">
          <ac:chgData name="#CHONG TIAN EN#" userId="57a2aa2f-d61e-489c-ae98-aad6017c18db" providerId="ADAL" clId="{D3EEE83C-0FDE-4081-AF5A-476A0DEC5E7F}" dt="2020-05-02T03:11:27.462" v="2882" actId="478"/>
          <ac:spMkLst>
            <pc:docMk/>
            <pc:sldMk cId="2458345843" sldId="321"/>
            <ac:spMk id="32" creationId="{06A76369-3C9C-47E9-B6F1-74034BE2F352}"/>
          </ac:spMkLst>
        </pc:spChg>
        <pc:picChg chg="del">
          <ac:chgData name="#CHONG TIAN EN#" userId="57a2aa2f-d61e-489c-ae98-aad6017c18db" providerId="ADAL" clId="{D3EEE83C-0FDE-4081-AF5A-476A0DEC5E7F}" dt="2020-05-02T03:11:30.257" v="2884" actId="478"/>
          <ac:picMkLst>
            <pc:docMk/>
            <pc:sldMk cId="2458345843" sldId="321"/>
            <ac:picMk id="15" creationId="{810CCF84-EA34-431C-8E84-E74E6282217E}"/>
          </ac:picMkLst>
        </pc:picChg>
        <pc:picChg chg="add mod">
          <ac:chgData name="#CHONG TIAN EN#" userId="57a2aa2f-d61e-489c-ae98-aad6017c18db" providerId="ADAL" clId="{D3EEE83C-0FDE-4081-AF5A-476A0DEC5E7F}" dt="2020-05-02T03:13:12.432" v="2906" actId="1076"/>
          <ac:picMkLst>
            <pc:docMk/>
            <pc:sldMk cId="2458345843" sldId="321"/>
            <ac:picMk id="33" creationId="{92A99BFA-85B1-4882-B26D-0C0931289FED}"/>
          </ac:picMkLst>
        </pc:picChg>
      </pc:sldChg>
      <pc:sldChg chg="add del ord">
        <pc:chgData name="#CHONG TIAN EN#" userId="57a2aa2f-d61e-489c-ae98-aad6017c18db" providerId="ADAL" clId="{D3EEE83C-0FDE-4081-AF5A-476A0DEC5E7F}" dt="2020-05-02T03:17:09.420" v="2915" actId="2696"/>
        <pc:sldMkLst>
          <pc:docMk/>
          <pc:sldMk cId="371009315" sldId="322"/>
        </pc:sldMkLst>
      </pc:sldChg>
      <pc:sldChg chg="addSp delSp modSp add del ord delAnim modAnim">
        <pc:chgData name="#CHONG TIAN EN#" userId="57a2aa2f-d61e-489c-ae98-aad6017c18db" providerId="ADAL" clId="{D3EEE83C-0FDE-4081-AF5A-476A0DEC5E7F}" dt="2020-05-02T08:20:11.357" v="4289" actId="2696"/>
        <pc:sldMkLst>
          <pc:docMk/>
          <pc:sldMk cId="2979039766" sldId="322"/>
        </pc:sldMkLst>
        <pc:spChg chg="add del mod">
          <ac:chgData name="#CHONG TIAN EN#" userId="57a2aa2f-d61e-489c-ae98-aad6017c18db" providerId="ADAL" clId="{D3EEE83C-0FDE-4081-AF5A-476A0DEC5E7F}" dt="2020-05-02T03:18:35.908" v="2920" actId="478"/>
          <ac:spMkLst>
            <pc:docMk/>
            <pc:sldMk cId="2979039766" sldId="322"/>
            <ac:spMk id="3" creationId="{62338465-8F74-4E8D-8C8A-EBAA23A355E4}"/>
          </ac:spMkLst>
        </pc:spChg>
        <pc:spChg chg="add mod">
          <ac:chgData name="#CHONG TIAN EN#" userId="57a2aa2f-d61e-489c-ae98-aad6017c18db" providerId="ADAL" clId="{D3EEE83C-0FDE-4081-AF5A-476A0DEC5E7F}" dt="2020-05-02T04:11:14.421" v="3016" actId="164"/>
          <ac:spMkLst>
            <pc:docMk/>
            <pc:sldMk cId="2979039766" sldId="322"/>
            <ac:spMk id="7" creationId="{B42EDAE3-11E1-49A4-99B9-4C5857DB7EBD}"/>
          </ac:spMkLst>
        </pc:spChg>
        <pc:spChg chg="add del mod">
          <ac:chgData name="#CHONG TIAN EN#" userId="57a2aa2f-d61e-489c-ae98-aad6017c18db" providerId="ADAL" clId="{D3EEE83C-0FDE-4081-AF5A-476A0DEC5E7F}" dt="2020-05-02T04:07:47.489" v="2958" actId="767"/>
          <ac:spMkLst>
            <pc:docMk/>
            <pc:sldMk cId="2979039766" sldId="322"/>
            <ac:spMk id="8" creationId="{DAE9C27A-C0AF-4574-AC8A-D3B9DCA755E5}"/>
          </ac:spMkLst>
        </pc:spChg>
        <pc:spChg chg="add mod">
          <ac:chgData name="#CHONG TIAN EN#" userId="57a2aa2f-d61e-489c-ae98-aad6017c18db" providerId="ADAL" clId="{D3EEE83C-0FDE-4081-AF5A-476A0DEC5E7F}" dt="2020-05-02T04:11:14.421" v="3016" actId="164"/>
          <ac:spMkLst>
            <pc:docMk/>
            <pc:sldMk cId="2979039766" sldId="322"/>
            <ac:spMk id="9" creationId="{E1CB8C9D-204C-45F0-8113-9B650F4920D6}"/>
          </ac:spMkLst>
        </pc:spChg>
        <pc:spChg chg="add mod">
          <ac:chgData name="#CHONG TIAN EN#" userId="57a2aa2f-d61e-489c-ae98-aad6017c18db" providerId="ADAL" clId="{D3EEE83C-0FDE-4081-AF5A-476A0DEC5E7F}" dt="2020-05-02T04:11:14.421" v="3016" actId="164"/>
          <ac:spMkLst>
            <pc:docMk/>
            <pc:sldMk cId="2979039766" sldId="322"/>
            <ac:spMk id="10" creationId="{78D7F9CF-8B4E-481F-9154-43E4612E4E78}"/>
          </ac:spMkLst>
        </pc:spChg>
        <pc:spChg chg="add mod">
          <ac:chgData name="#CHONG TIAN EN#" userId="57a2aa2f-d61e-489c-ae98-aad6017c18db" providerId="ADAL" clId="{D3EEE83C-0FDE-4081-AF5A-476A0DEC5E7F}" dt="2020-05-02T04:11:14.421" v="3016" actId="164"/>
          <ac:spMkLst>
            <pc:docMk/>
            <pc:sldMk cId="2979039766" sldId="322"/>
            <ac:spMk id="11" creationId="{21BE5BB9-2F71-48F5-8D58-C583BC4A3763}"/>
          </ac:spMkLst>
        </pc:spChg>
        <pc:spChg chg="add mod ord">
          <ac:chgData name="#CHONG TIAN EN#" userId="57a2aa2f-d61e-489c-ae98-aad6017c18db" providerId="ADAL" clId="{D3EEE83C-0FDE-4081-AF5A-476A0DEC5E7F}" dt="2020-05-02T04:30:26.827" v="3044" actId="164"/>
          <ac:spMkLst>
            <pc:docMk/>
            <pc:sldMk cId="2979039766" sldId="322"/>
            <ac:spMk id="13" creationId="{437F1DB0-2C7E-4B28-AA3D-1C55313FB9EF}"/>
          </ac:spMkLst>
        </pc:spChg>
        <pc:spChg chg="add del mod">
          <ac:chgData name="#CHONG TIAN EN#" userId="57a2aa2f-d61e-489c-ae98-aad6017c18db" providerId="ADAL" clId="{D3EEE83C-0FDE-4081-AF5A-476A0DEC5E7F}" dt="2020-05-02T08:19:57.042" v="4288" actId="478"/>
          <ac:spMkLst>
            <pc:docMk/>
            <pc:sldMk cId="2979039766" sldId="322"/>
            <ac:spMk id="15" creationId="{B9592181-E0DA-4F8D-95BB-EDD68C83E1DA}"/>
          </ac:spMkLst>
        </pc:spChg>
        <pc:spChg chg="add mod">
          <ac:chgData name="#CHONG TIAN EN#" userId="57a2aa2f-d61e-489c-ae98-aad6017c18db" providerId="ADAL" clId="{D3EEE83C-0FDE-4081-AF5A-476A0DEC5E7F}" dt="2020-05-02T04:10:16.380" v="2993" actId="1076"/>
          <ac:spMkLst>
            <pc:docMk/>
            <pc:sldMk cId="2979039766" sldId="322"/>
            <ac:spMk id="18" creationId="{6A5EDFF5-703B-44EE-9CA9-F41EC889CA4E}"/>
          </ac:spMkLst>
        </pc:spChg>
        <pc:spChg chg="add">
          <ac:chgData name="#CHONG TIAN EN#" userId="57a2aa2f-d61e-489c-ae98-aad6017c18db" providerId="ADAL" clId="{D3EEE83C-0FDE-4081-AF5A-476A0DEC5E7F}" dt="2020-05-02T03:19:32.667" v="2924"/>
          <ac:spMkLst>
            <pc:docMk/>
            <pc:sldMk cId="2979039766" sldId="322"/>
            <ac:spMk id="19" creationId="{0F3B1D52-FB85-4781-AD08-CD3F5B39C769}"/>
          </ac:spMkLst>
        </pc:spChg>
        <pc:spChg chg="add mod ord">
          <ac:chgData name="#CHONG TIAN EN#" userId="57a2aa2f-d61e-489c-ae98-aad6017c18db" providerId="ADAL" clId="{D3EEE83C-0FDE-4081-AF5A-476A0DEC5E7F}" dt="2020-05-02T04:44:28.783" v="3119" actId="167"/>
          <ac:spMkLst>
            <pc:docMk/>
            <pc:sldMk cId="2979039766" sldId="322"/>
            <ac:spMk id="20" creationId="{3823DF6F-82C7-47CE-8A6E-2206D18F15C9}"/>
          </ac:spMkLst>
        </pc:spChg>
        <pc:spChg chg="del">
          <ac:chgData name="#CHONG TIAN EN#" userId="57a2aa2f-d61e-489c-ae98-aad6017c18db" providerId="ADAL" clId="{D3EEE83C-0FDE-4081-AF5A-476A0DEC5E7F}" dt="2020-05-02T03:18:31.326" v="2919" actId="478"/>
          <ac:spMkLst>
            <pc:docMk/>
            <pc:sldMk cId="2979039766" sldId="322"/>
            <ac:spMk id="21" creationId="{19CD525A-594A-4F96-8820-81BD147F2012}"/>
          </ac:spMkLst>
        </pc:spChg>
        <pc:spChg chg="add mod">
          <ac:chgData name="#CHONG TIAN EN#" userId="57a2aa2f-d61e-489c-ae98-aad6017c18db" providerId="ADAL" clId="{D3EEE83C-0FDE-4081-AF5A-476A0DEC5E7F}" dt="2020-05-02T04:11:14.421" v="3016" actId="164"/>
          <ac:spMkLst>
            <pc:docMk/>
            <pc:sldMk cId="2979039766" sldId="322"/>
            <ac:spMk id="30" creationId="{0CAA6548-C36F-4A06-8C4C-0BA1347DFF87}"/>
          </ac:spMkLst>
        </pc:spChg>
        <pc:spChg chg="add mod">
          <ac:chgData name="#CHONG TIAN EN#" userId="57a2aa2f-d61e-489c-ae98-aad6017c18db" providerId="ADAL" clId="{D3EEE83C-0FDE-4081-AF5A-476A0DEC5E7F}" dt="2020-05-02T04:11:14.421" v="3016" actId="164"/>
          <ac:spMkLst>
            <pc:docMk/>
            <pc:sldMk cId="2979039766" sldId="322"/>
            <ac:spMk id="31" creationId="{000E76BF-BF7A-4B16-9542-25C516B71C38}"/>
          </ac:spMkLst>
        </pc:spChg>
        <pc:spChg chg="add mod">
          <ac:chgData name="#CHONG TIAN EN#" userId="57a2aa2f-d61e-489c-ae98-aad6017c18db" providerId="ADAL" clId="{D3EEE83C-0FDE-4081-AF5A-476A0DEC5E7F}" dt="2020-05-02T04:31:07.139" v="3049" actId="1582"/>
          <ac:spMkLst>
            <pc:docMk/>
            <pc:sldMk cId="2979039766" sldId="322"/>
            <ac:spMk id="32" creationId="{EFE99676-337A-4C02-9052-F6A06607DE6A}"/>
          </ac:spMkLst>
        </pc:spChg>
        <pc:spChg chg="add del">
          <ac:chgData name="#CHONG TIAN EN#" userId="57a2aa2f-d61e-489c-ae98-aad6017c18db" providerId="ADAL" clId="{D3EEE83C-0FDE-4081-AF5A-476A0DEC5E7F}" dt="2020-05-02T04:31:27.900" v="3052"/>
          <ac:spMkLst>
            <pc:docMk/>
            <pc:sldMk cId="2979039766" sldId="322"/>
            <ac:spMk id="34" creationId="{760C68B0-5397-42FF-8D5D-30FB443CAA02}"/>
          </ac:spMkLst>
        </pc:spChg>
        <pc:spChg chg="add mod">
          <ac:chgData name="#CHONG TIAN EN#" userId="57a2aa2f-d61e-489c-ae98-aad6017c18db" providerId="ADAL" clId="{D3EEE83C-0FDE-4081-AF5A-476A0DEC5E7F}" dt="2020-05-02T04:32:25.398" v="3072" actId="207"/>
          <ac:spMkLst>
            <pc:docMk/>
            <pc:sldMk cId="2979039766" sldId="322"/>
            <ac:spMk id="35" creationId="{A43CC81A-3172-424F-ACBF-E7BAC0FD34D6}"/>
          </ac:spMkLst>
        </pc:spChg>
        <pc:grpChg chg="add mod ord">
          <ac:chgData name="#CHONG TIAN EN#" userId="57a2aa2f-d61e-489c-ae98-aad6017c18db" providerId="ADAL" clId="{D3EEE83C-0FDE-4081-AF5A-476A0DEC5E7F}" dt="2020-05-02T04:30:26.827" v="3044" actId="164"/>
          <ac:grpSpMkLst>
            <pc:docMk/>
            <pc:sldMk cId="2979039766" sldId="322"/>
            <ac:grpSpMk id="12" creationId="{DFD9E34C-FD32-46A3-9ADE-D849797AE672}"/>
          </ac:grpSpMkLst>
        </pc:grpChg>
        <pc:grpChg chg="add mod ord">
          <ac:chgData name="#CHONG TIAN EN#" userId="57a2aa2f-d61e-489c-ae98-aad6017c18db" providerId="ADAL" clId="{D3EEE83C-0FDE-4081-AF5A-476A0DEC5E7F}" dt="2020-05-02T04:30:39.934" v="3045" actId="167"/>
          <ac:grpSpMkLst>
            <pc:docMk/>
            <pc:sldMk cId="2979039766" sldId="322"/>
            <ac:grpSpMk id="24" creationId="{25C226A1-6D25-4466-8446-297216BFF57E}"/>
          </ac:grpSpMkLst>
        </pc:grpChg>
        <pc:picChg chg="add mod">
          <ac:chgData name="#CHONG TIAN EN#" userId="57a2aa2f-d61e-489c-ae98-aad6017c18db" providerId="ADAL" clId="{D3EEE83C-0FDE-4081-AF5A-476A0DEC5E7F}" dt="2020-05-02T04:11:14.421" v="3016" actId="164"/>
          <ac:picMkLst>
            <pc:docMk/>
            <pc:sldMk cId="2979039766" sldId="322"/>
            <ac:picMk id="14" creationId="{46F6415B-9E91-4F49-91E5-DE9AAB606E9F}"/>
          </ac:picMkLst>
        </pc:picChg>
        <pc:picChg chg="add del mod">
          <ac:chgData name="#CHONG TIAN EN#" userId="57a2aa2f-d61e-489c-ae98-aad6017c18db" providerId="ADAL" clId="{D3EEE83C-0FDE-4081-AF5A-476A0DEC5E7F}" dt="2020-05-02T08:19:43.963" v="4286" actId="478"/>
          <ac:picMkLst>
            <pc:docMk/>
            <pc:sldMk cId="2979039766" sldId="322"/>
            <ac:picMk id="17" creationId="{3F3F4098-C048-477F-AB16-37CE99211529}"/>
          </ac:picMkLst>
        </pc:picChg>
        <pc:picChg chg="del">
          <ac:chgData name="#CHONG TIAN EN#" userId="57a2aa2f-d61e-489c-ae98-aad6017c18db" providerId="ADAL" clId="{D3EEE83C-0FDE-4081-AF5A-476A0DEC5E7F}" dt="2020-05-02T03:18:27.505" v="2918" actId="478"/>
          <ac:picMkLst>
            <pc:docMk/>
            <pc:sldMk cId="2979039766" sldId="322"/>
            <ac:picMk id="33" creationId="{92A99BFA-85B1-4882-B26D-0C0931289FED}"/>
          </ac:picMkLst>
        </pc:picChg>
        <pc:cxnChg chg="add del mod">
          <ac:chgData name="#CHONG TIAN EN#" userId="57a2aa2f-d61e-489c-ae98-aad6017c18db" providerId="ADAL" clId="{D3EEE83C-0FDE-4081-AF5A-476A0DEC5E7F}" dt="2020-05-02T08:19:54.214" v="4287" actId="478"/>
          <ac:cxnSpMkLst>
            <pc:docMk/>
            <pc:sldMk cId="2979039766" sldId="322"/>
            <ac:cxnSpMk id="16" creationId="{372216BA-60D1-4117-8FB3-42A345ADAF7F}"/>
          </ac:cxnSpMkLst>
        </pc:cxnChg>
        <pc:cxnChg chg="add mod">
          <ac:chgData name="#CHONG TIAN EN#" userId="57a2aa2f-d61e-489c-ae98-aad6017c18db" providerId="ADAL" clId="{D3EEE83C-0FDE-4081-AF5A-476A0DEC5E7F}" dt="2020-05-02T04:32:09.094" v="3069" actId="14100"/>
          <ac:cxnSpMkLst>
            <pc:docMk/>
            <pc:sldMk cId="2979039766" sldId="322"/>
            <ac:cxnSpMk id="36" creationId="{D7E5978F-760C-4EA2-9915-D2425CBFAA6A}"/>
          </ac:cxnSpMkLst>
        </pc:cxnChg>
      </pc:sldChg>
      <pc:sldChg chg="addSp delSp modSp add delAnim modAnim">
        <pc:chgData name="#CHONG TIAN EN#" userId="57a2aa2f-d61e-489c-ae98-aad6017c18db" providerId="ADAL" clId="{D3EEE83C-0FDE-4081-AF5A-476A0DEC5E7F}" dt="2020-05-04T04:10:41.376" v="10747" actId="14100"/>
        <pc:sldMkLst>
          <pc:docMk/>
          <pc:sldMk cId="1128739653" sldId="323"/>
        </pc:sldMkLst>
        <pc:spChg chg="add mod">
          <ac:chgData name="#CHONG TIAN EN#" userId="57a2aa2f-d61e-489c-ae98-aad6017c18db" providerId="ADAL" clId="{D3EEE83C-0FDE-4081-AF5A-476A0DEC5E7F}" dt="2020-05-02T04:38:21.297" v="3093" actId="1582"/>
          <ac:spMkLst>
            <pc:docMk/>
            <pc:sldMk cId="1128739653" sldId="323"/>
            <ac:spMk id="2" creationId="{C2B28D28-4828-4D41-8F6F-DDB0278D2C35}"/>
          </ac:spMkLst>
        </pc:spChg>
        <pc:spChg chg="add del">
          <ac:chgData name="#CHONG TIAN EN#" userId="57a2aa2f-d61e-489c-ae98-aad6017c18db" providerId="ADAL" clId="{D3EEE83C-0FDE-4081-AF5A-476A0DEC5E7F}" dt="2020-05-02T04:45:06.231" v="3122"/>
          <ac:spMkLst>
            <pc:docMk/>
            <pc:sldMk cId="1128739653" sldId="323"/>
            <ac:spMk id="3" creationId="{06706DA9-6315-4022-A89F-409A88D625E8}"/>
          </ac:spMkLst>
        </pc:spChg>
        <pc:spChg chg="add del">
          <ac:chgData name="#CHONG TIAN EN#" userId="57a2aa2f-d61e-489c-ae98-aad6017c18db" providerId="ADAL" clId="{D3EEE83C-0FDE-4081-AF5A-476A0DEC5E7F}" dt="2020-05-04T03:35:50.789" v="10339"/>
          <ac:spMkLst>
            <pc:docMk/>
            <pc:sldMk cId="1128739653" sldId="323"/>
            <ac:spMk id="3" creationId="{78C41786-3FDA-414C-A33A-20535797C1BB}"/>
          </ac:spMkLst>
        </pc:spChg>
        <pc:spChg chg="add mod">
          <ac:chgData name="#CHONG TIAN EN#" userId="57a2aa2f-d61e-489c-ae98-aad6017c18db" providerId="ADAL" clId="{D3EEE83C-0FDE-4081-AF5A-476A0DEC5E7F}" dt="2020-05-04T04:10:41.376" v="10747" actId="14100"/>
          <ac:spMkLst>
            <pc:docMk/>
            <pc:sldMk cId="1128739653" sldId="323"/>
            <ac:spMk id="4" creationId="{DF26D0FD-4F2C-4993-850C-0B39D13553B9}"/>
          </ac:spMkLst>
        </pc:spChg>
        <pc:spChg chg="del">
          <ac:chgData name="#CHONG TIAN EN#" userId="57a2aa2f-d61e-489c-ae98-aad6017c18db" providerId="ADAL" clId="{D3EEE83C-0FDE-4081-AF5A-476A0DEC5E7F}" dt="2020-05-02T04:14:32.934" v="3022" actId="478"/>
          <ac:spMkLst>
            <pc:docMk/>
            <pc:sldMk cId="1128739653" sldId="323"/>
            <ac:spMk id="15" creationId="{B9592181-E0DA-4F8D-95BB-EDD68C83E1DA}"/>
          </ac:spMkLst>
        </pc:spChg>
        <pc:spChg chg="del">
          <ac:chgData name="#CHONG TIAN EN#" userId="57a2aa2f-d61e-489c-ae98-aad6017c18db" providerId="ADAL" clId="{D3EEE83C-0FDE-4081-AF5A-476A0DEC5E7F}" dt="2020-05-02T04:14:26.891" v="3019" actId="478"/>
          <ac:spMkLst>
            <pc:docMk/>
            <pc:sldMk cId="1128739653" sldId="323"/>
            <ac:spMk id="20" creationId="{3823DF6F-82C7-47CE-8A6E-2206D18F15C9}"/>
          </ac:spMkLst>
        </pc:spChg>
        <pc:grpChg chg="add del">
          <ac:chgData name="#CHONG TIAN EN#" userId="57a2aa2f-d61e-489c-ae98-aad6017c18db" providerId="ADAL" clId="{D3EEE83C-0FDE-4081-AF5A-476A0DEC5E7F}" dt="2020-05-02T04:45:14.777" v="3124" actId="478"/>
          <ac:grpSpMkLst>
            <pc:docMk/>
            <pc:sldMk cId="1128739653" sldId="323"/>
            <ac:grpSpMk id="12" creationId="{DFD9E34C-FD32-46A3-9ADE-D849797AE672}"/>
          </ac:grpSpMkLst>
        </pc:grpChg>
        <pc:grpChg chg="add">
          <ac:chgData name="#CHONG TIAN EN#" userId="57a2aa2f-d61e-489c-ae98-aad6017c18db" providerId="ADAL" clId="{D3EEE83C-0FDE-4081-AF5A-476A0DEC5E7F}" dt="2020-05-02T04:45:15.497" v="3125"/>
          <ac:grpSpMkLst>
            <pc:docMk/>
            <pc:sldMk cId="1128739653" sldId="323"/>
            <ac:grpSpMk id="32" creationId="{E2B26EC2-C353-4892-90EB-834F8246A85A}"/>
          </ac:grpSpMkLst>
        </pc:grpChg>
        <pc:picChg chg="del">
          <ac:chgData name="#CHONG TIAN EN#" userId="57a2aa2f-d61e-489c-ae98-aad6017c18db" providerId="ADAL" clId="{D3EEE83C-0FDE-4081-AF5A-476A0DEC5E7F}" dt="2020-05-02T04:14:28.421" v="3020" actId="478"/>
          <ac:picMkLst>
            <pc:docMk/>
            <pc:sldMk cId="1128739653" sldId="323"/>
            <ac:picMk id="17" creationId="{3F3F4098-C048-477F-AB16-37CE99211529}"/>
          </ac:picMkLst>
        </pc:picChg>
        <pc:cxnChg chg="del mod">
          <ac:chgData name="#CHONG TIAN EN#" userId="57a2aa2f-d61e-489c-ae98-aad6017c18db" providerId="ADAL" clId="{D3EEE83C-0FDE-4081-AF5A-476A0DEC5E7F}" dt="2020-05-02T04:14:30.732" v="3021" actId="478"/>
          <ac:cxnSpMkLst>
            <pc:docMk/>
            <pc:sldMk cId="1128739653" sldId="323"/>
            <ac:cxnSpMk id="16" creationId="{372216BA-60D1-4117-8FB3-42A345ADAF7F}"/>
          </ac:cxnSpMkLst>
        </pc:cxnChg>
      </pc:sldChg>
      <pc:sldChg chg="addSp delSp modSp add del ord">
        <pc:chgData name="#CHONG TIAN EN#" userId="57a2aa2f-d61e-489c-ae98-aad6017c18db" providerId="ADAL" clId="{D3EEE83C-0FDE-4081-AF5A-476A0DEC5E7F}" dt="2020-05-02T08:42:42.790" v="4360" actId="2696"/>
        <pc:sldMkLst>
          <pc:docMk/>
          <pc:sldMk cId="1679012089" sldId="324"/>
        </pc:sldMkLst>
        <pc:spChg chg="mod">
          <ac:chgData name="#CHONG TIAN EN#" userId="57a2aa2f-d61e-489c-ae98-aad6017c18db" providerId="ADAL" clId="{D3EEE83C-0FDE-4081-AF5A-476A0DEC5E7F}" dt="2020-05-02T04:41:17.673" v="3105" actId="14100"/>
          <ac:spMkLst>
            <pc:docMk/>
            <pc:sldMk cId="1679012089" sldId="324"/>
            <ac:spMk id="2" creationId="{C2B28D28-4828-4D41-8F6F-DDB0278D2C35}"/>
          </ac:spMkLst>
        </pc:spChg>
        <pc:grpChg chg="del">
          <ac:chgData name="#CHONG TIAN EN#" userId="57a2aa2f-d61e-489c-ae98-aad6017c18db" providerId="ADAL" clId="{D3EEE83C-0FDE-4081-AF5A-476A0DEC5E7F}" dt="2020-05-02T04:45:20.213" v="3126" actId="478"/>
          <ac:grpSpMkLst>
            <pc:docMk/>
            <pc:sldMk cId="1679012089" sldId="324"/>
            <ac:grpSpMk id="12" creationId="{DFD9E34C-FD32-46A3-9ADE-D849797AE672}"/>
          </ac:grpSpMkLst>
        </pc:grpChg>
        <pc:grpChg chg="add">
          <ac:chgData name="#CHONG TIAN EN#" userId="57a2aa2f-d61e-489c-ae98-aad6017c18db" providerId="ADAL" clId="{D3EEE83C-0FDE-4081-AF5A-476A0DEC5E7F}" dt="2020-05-02T04:45:20.939" v="3127"/>
          <ac:grpSpMkLst>
            <pc:docMk/>
            <pc:sldMk cId="1679012089" sldId="324"/>
            <ac:grpSpMk id="21" creationId="{8303F2D9-6D2D-49C2-8BB1-BD9A38A072A4}"/>
          </ac:grpSpMkLst>
        </pc:grpChg>
      </pc:sldChg>
      <pc:sldChg chg="addSp delSp modSp add delAnim">
        <pc:chgData name="#CHONG TIAN EN#" userId="57a2aa2f-d61e-489c-ae98-aad6017c18db" providerId="ADAL" clId="{D3EEE83C-0FDE-4081-AF5A-476A0DEC5E7F}" dt="2020-05-04T02:44:53.595" v="10167" actId="27636"/>
        <pc:sldMkLst>
          <pc:docMk/>
          <pc:sldMk cId="3241182958" sldId="325"/>
        </pc:sldMkLst>
        <pc:spChg chg="del">
          <ac:chgData name="#CHONG TIAN EN#" userId="57a2aa2f-d61e-489c-ae98-aad6017c18db" providerId="ADAL" clId="{D3EEE83C-0FDE-4081-AF5A-476A0DEC5E7F}" dt="2020-05-02T04:42:56.034" v="3109" actId="478"/>
          <ac:spMkLst>
            <pc:docMk/>
            <pc:sldMk cId="3241182958" sldId="325"/>
            <ac:spMk id="2" creationId="{C2B28D28-4828-4D41-8F6F-DDB0278D2C35}"/>
          </ac:spMkLst>
        </pc:spChg>
        <pc:spChg chg="add del mod">
          <ac:chgData name="#CHONG TIAN EN#" userId="57a2aa2f-d61e-489c-ae98-aad6017c18db" providerId="ADAL" clId="{D3EEE83C-0FDE-4081-AF5A-476A0DEC5E7F}" dt="2020-05-02T04:49:21.562" v="3141" actId="478"/>
          <ac:spMkLst>
            <pc:docMk/>
            <pc:sldMk cId="3241182958" sldId="325"/>
            <ac:spMk id="3" creationId="{BEF9E992-A9A6-4258-8715-88201DD694EF}"/>
          </ac:spMkLst>
        </pc:spChg>
        <pc:spChg chg="add del mod">
          <ac:chgData name="#CHONG TIAN EN#" userId="57a2aa2f-d61e-489c-ae98-aad6017c18db" providerId="ADAL" clId="{D3EEE83C-0FDE-4081-AF5A-476A0DEC5E7F}" dt="2020-05-02T04:49:27.886" v="3143" actId="478"/>
          <ac:spMkLst>
            <pc:docMk/>
            <pc:sldMk cId="3241182958" sldId="325"/>
            <ac:spMk id="5" creationId="{D81FB7CC-5CF2-4AA4-85F3-3B0F8792184E}"/>
          </ac:spMkLst>
        </pc:spChg>
        <pc:spChg chg="add mod">
          <ac:chgData name="#CHONG TIAN EN#" userId="57a2aa2f-d61e-489c-ae98-aad6017c18db" providerId="ADAL" clId="{D3EEE83C-0FDE-4081-AF5A-476A0DEC5E7F}" dt="2020-05-02T05:03:45.295" v="3348" actId="207"/>
          <ac:spMkLst>
            <pc:docMk/>
            <pc:sldMk cId="3241182958" sldId="325"/>
            <ac:spMk id="8" creationId="{627DDEDF-064C-4676-A271-8B47780FA958}"/>
          </ac:spMkLst>
        </pc:spChg>
        <pc:spChg chg="add mod">
          <ac:chgData name="#CHONG TIAN EN#" userId="57a2aa2f-d61e-489c-ae98-aad6017c18db" providerId="ADAL" clId="{D3EEE83C-0FDE-4081-AF5A-476A0DEC5E7F}" dt="2020-05-02T06:13:55.600" v="3810" actId="20577"/>
          <ac:spMkLst>
            <pc:docMk/>
            <pc:sldMk cId="3241182958" sldId="325"/>
            <ac:spMk id="13" creationId="{9E4F6CF9-0092-4DF2-868D-5342A89A3596}"/>
          </ac:spMkLst>
        </pc:spChg>
        <pc:spChg chg="del mod">
          <ac:chgData name="#CHONG TIAN EN#" userId="57a2aa2f-d61e-489c-ae98-aad6017c18db" providerId="ADAL" clId="{D3EEE83C-0FDE-4081-AF5A-476A0DEC5E7F}" dt="2020-05-02T04:45:34.983" v="3129" actId="478"/>
          <ac:spMkLst>
            <pc:docMk/>
            <pc:sldMk cId="3241182958" sldId="325"/>
            <ac:spMk id="18" creationId="{6A5EDFF5-703B-44EE-9CA9-F41EC889CA4E}"/>
          </ac:spMkLst>
        </pc:spChg>
        <pc:spChg chg="del">
          <ac:chgData name="#CHONG TIAN EN#" userId="57a2aa2f-d61e-489c-ae98-aad6017c18db" providerId="ADAL" clId="{D3EEE83C-0FDE-4081-AF5A-476A0DEC5E7F}" dt="2020-05-02T04:43:12.177" v="3114" actId="478"/>
          <ac:spMkLst>
            <pc:docMk/>
            <pc:sldMk cId="3241182958" sldId="325"/>
            <ac:spMk id="19" creationId="{0F3B1D52-FB85-4781-AD08-CD3F5B39C769}"/>
          </ac:spMkLst>
        </pc:spChg>
        <pc:spChg chg="add mod">
          <ac:chgData name="#CHONG TIAN EN#" userId="57a2aa2f-d61e-489c-ae98-aad6017c18db" providerId="ADAL" clId="{D3EEE83C-0FDE-4081-AF5A-476A0DEC5E7F}" dt="2020-05-02T04:45:49.255" v="3131" actId="1076"/>
          <ac:spMkLst>
            <pc:docMk/>
            <pc:sldMk cId="3241182958" sldId="325"/>
            <ac:spMk id="21" creationId="{39CAF6B6-D420-4BD2-BEF2-160BB4885CA9}"/>
          </ac:spMkLst>
        </pc:spChg>
        <pc:spChg chg="del">
          <ac:chgData name="#CHONG TIAN EN#" userId="57a2aa2f-d61e-489c-ae98-aad6017c18db" providerId="ADAL" clId="{D3EEE83C-0FDE-4081-AF5A-476A0DEC5E7F}" dt="2020-05-02T04:43:15.901" v="3116" actId="478"/>
          <ac:spMkLst>
            <pc:docMk/>
            <pc:sldMk cId="3241182958" sldId="325"/>
            <ac:spMk id="23" creationId="{CEB93CE0-1394-40E8-B1C8-F7DC48560624}"/>
          </ac:spMkLst>
        </pc:spChg>
        <pc:spChg chg="mod">
          <ac:chgData name="#CHONG TIAN EN#" userId="57a2aa2f-d61e-489c-ae98-aad6017c18db" providerId="ADAL" clId="{D3EEE83C-0FDE-4081-AF5A-476A0DEC5E7F}" dt="2020-05-02T04:43:05.697" v="3111"/>
          <ac:spMkLst>
            <pc:docMk/>
            <pc:sldMk cId="3241182958" sldId="325"/>
            <ac:spMk id="29" creationId="{0430FA73-1474-4687-9417-73D1E2C11D5E}"/>
          </ac:spMkLst>
        </pc:spChg>
        <pc:spChg chg="add mod">
          <ac:chgData name="#CHONG TIAN EN#" userId="57a2aa2f-d61e-489c-ae98-aad6017c18db" providerId="ADAL" clId="{D3EEE83C-0FDE-4081-AF5A-476A0DEC5E7F}" dt="2020-05-04T02:44:53.595" v="10167" actId="27636"/>
          <ac:spMkLst>
            <pc:docMk/>
            <pc:sldMk cId="3241182958" sldId="325"/>
            <ac:spMk id="42" creationId="{A821B62D-9A20-49E3-BFED-BA4B9E1DC0A5}"/>
          </ac:spMkLst>
        </pc:spChg>
        <pc:grpChg chg="add del mod">
          <ac:chgData name="#CHONG TIAN EN#" userId="57a2aa2f-d61e-489c-ae98-aad6017c18db" providerId="ADAL" clId="{D3EEE83C-0FDE-4081-AF5A-476A0DEC5E7F}" dt="2020-05-02T04:45:32.401" v="3128" actId="478"/>
          <ac:grpSpMkLst>
            <pc:docMk/>
            <pc:sldMk cId="3241182958" sldId="325"/>
            <ac:grpSpMk id="12" creationId="{DFD9E34C-FD32-46A3-9ADE-D849797AE672}"/>
          </ac:grpSpMkLst>
        </pc:grpChg>
        <pc:grpChg chg="add mod">
          <ac:chgData name="#CHONG TIAN EN#" userId="57a2aa2f-d61e-489c-ae98-aad6017c18db" providerId="ADAL" clId="{D3EEE83C-0FDE-4081-AF5A-476A0DEC5E7F}" dt="2020-05-02T04:45:49.255" v="3131" actId="1076"/>
          <ac:grpSpMkLst>
            <pc:docMk/>
            <pc:sldMk cId="3241182958" sldId="325"/>
            <ac:grpSpMk id="24" creationId="{B3E510E6-8B3B-4D32-A9DE-B56826EE6D13}"/>
          </ac:grpSpMkLst>
        </pc:grpChg>
        <pc:picChg chg="del">
          <ac:chgData name="#CHONG TIAN EN#" userId="57a2aa2f-d61e-489c-ae98-aad6017c18db" providerId="ADAL" clId="{D3EEE83C-0FDE-4081-AF5A-476A0DEC5E7F}" dt="2020-05-02T04:43:13.540" v="3115" actId="478"/>
          <ac:picMkLst>
            <pc:docMk/>
            <pc:sldMk cId="3241182958" sldId="325"/>
            <ac:picMk id="22" creationId="{4515FD4A-EA0C-4058-8D99-5402690970C3}"/>
          </ac:picMkLst>
        </pc:picChg>
        <pc:picChg chg="add del mod">
          <ac:chgData name="#CHONG TIAN EN#" userId="57a2aa2f-d61e-489c-ae98-aad6017c18db" providerId="ADAL" clId="{D3EEE83C-0FDE-4081-AF5A-476A0DEC5E7F}" dt="2020-05-02T04:49:24.848" v="3142" actId="478"/>
          <ac:picMkLst>
            <pc:docMk/>
            <pc:sldMk cId="3241182958" sldId="325"/>
            <ac:picMk id="41" creationId="{22965559-07DF-4831-A679-C834F9F27428}"/>
          </ac:picMkLst>
        </pc:picChg>
        <pc:picChg chg="add mod">
          <ac:chgData name="#CHONG TIAN EN#" userId="57a2aa2f-d61e-489c-ae98-aad6017c18db" providerId="ADAL" clId="{D3EEE83C-0FDE-4081-AF5A-476A0DEC5E7F}" dt="2020-05-02T04:55:30.023" v="3149" actId="1076"/>
          <ac:picMkLst>
            <pc:docMk/>
            <pc:sldMk cId="3241182958" sldId="325"/>
            <ac:picMk id="4098" creationId="{3E7C5488-E0D1-432B-B2C1-ACF3AE298AE1}"/>
          </ac:picMkLst>
        </pc:picChg>
      </pc:sldChg>
      <pc:sldChg chg="addSp delSp modSp add">
        <pc:chgData name="#CHONG TIAN EN#" userId="57a2aa2f-d61e-489c-ae98-aad6017c18db" providerId="ADAL" clId="{D3EEE83C-0FDE-4081-AF5A-476A0DEC5E7F}" dt="2020-05-04T02:50:02.787" v="10210" actId="20577"/>
        <pc:sldMkLst>
          <pc:docMk/>
          <pc:sldMk cId="1544391955" sldId="326"/>
        </pc:sldMkLst>
        <pc:spChg chg="add mod">
          <ac:chgData name="#CHONG TIAN EN#" userId="57a2aa2f-d61e-489c-ae98-aad6017c18db" providerId="ADAL" clId="{D3EEE83C-0FDE-4081-AF5A-476A0DEC5E7F}" dt="2020-05-02T06:13:50.914" v="3809" actId="20577"/>
          <ac:spMkLst>
            <pc:docMk/>
            <pc:sldMk cId="1544391955" sldId="326"/>
            <ac:spMk id="2" creationId="{3F3E1B53-57B8-475A-BB0B-B938C88687FF}"/>
          </ac:spMkLst>
        </pc:spChg>
        <pc:spChg chg="add mod">
          <ac:chgData name="#CHONG TIAN EN#" userId="57a2aa2f-d61e-489c-ae98-aad6017c18db" providerId="ADAL" clId="{D3EEE83C-0FDE-4081-AF5A-476A0DEC5E7F}" dt="2020-05-04T02:49:59.180" v="10208" actId="1076"/>
          <ac:spMkLst>
            <pc:docMk/>
            <pc:sldMk cId="1544391955" sldId="326"/>
            <ac:spMk id="5" creationId="{4EF1F742-C911-424D-89D0-B137FEEA8015}"/>
          </ac:spMkLst>
        </pc:spChg>
        <pc:spChg chg="mod">
          <ac:chgData name="#CHONG TIAN EN#" userId="57a2aa2f-d61e-489c-ae98-aad6017c18db" providerId="ADAL" clId="{D3EEE83C-0FDE-4081-AF5A-476A0DEC5E7F}" dt="2020-05-04T02:49:05.073" v="10201" actId="20577"/>
          <ac:spMkLst>
            <pc:docMk/>
            <pc:sldMk cId="1544391955" sldId="326"/>
            <ac:spMk id="8" creationId="{627DDEDF-064C-4676-A271-8B47780FA958}"/>
          </ac:spMkLst>
        </pc:spChg>
        <pc:spChg chg="add mod">
          <ac:chgData name="#CHONG TIAN EN#" userId="57a2aa2f-d61e-489c-ae98-aad6017c18db" providerId="ADAL" clId="{D3EEE83C-0FDE-4081-AF5A-476A0DEC5E7F}" dt="2020-05-04T02:50:02.787" v="10210" actId="20577"/>
          <ac:spMkLst>
            <pc:docMk/>
            <pc:sldMk cId="1544391955" sldId="326"/>
            <ac:spMk id="31" creationId="{EA064286-2A7B-434E-A032-DAFB0D88F429}"/>
          </ac:spMkLst>
        </pc:spChg>
        <pc:spChg chg="mod">
          <ac:chgData name="#CHONG TIAN EN#" userId="57a2aa2f-d61e-489c-ae98-aad6017c18db" providerId="ADAL" clId="{D3EEE83C-0FDE-4081-AF5A-476A0DEC5E7F}" dt="2020-05-04T02:44:28.001" v="10160" actId="27636"/>
          <ac:spMkLst>
            <pc:docMk/>
            <pc:sldMk cId="1544391955" sldId="326"/>
            <ac:spMk id="42" creationId="{A821B62D-9A20-49E3-BFED-BA4B9E1DC0A5}"/>
          </ac:spMkLst>
        </pc:spChg>
        <pc:picChg chg="add mod">
          <ac:chgData name="#CHONG TIAN EN#" userId="57a2aa2f-d61e-489c-ae98-aad6017c18db" providerId="ADAL" clId="{D3EEE83C-0FDE-4081-AF5A-476A0DEC5E7F}" dt="2020-05-04T02:47:09.372" v="10186" actId="1037"/>
          <ac:picMkLst>
            <pc:docMk/>
            <pc:sldMk cId="1544391955" sldId="326"/>
            <ac:picMk id="23" creationId="{504594A4-5990-4D8D-BD96-2323E8E8E9CB}"/>
          </ac:picMkLst>
        </pc:picChg>
        <pc:picChg chg="del">
          <ac:chgData name="#CHONG TIAN EN#" userId="57a2aa2f-d61e-489c-ae98-aad6017c18db" providerId="ADAL" clId="{D3EEE83C-0FDE-4081-AF5A-476A0DEC5E7F}" dt="2020-05-02T04:59:40.770" v="3289" actId="478"/>
          <ac:picMkLst>
            <pc:docMk/>
            <pc:sldMk cId="1544391955" sldId="326"/>
            <ac:picMk id="4098" creationId="{3E7C5488-E0D1-432B-B2C1-ACF3AE298AE1}"/>
          </ac:picMkLst>
        </pc:picChg>
        <pc:picChg chg="add mod">
          <ac:chgData name="#CHONG TIAN EN#" userId="57a2aa2f-d61e-489c-ae98-aad6017c18db" providerId="ADAL" clId="{D3EEE83C-0FDE-4081-AF5A-476A0DEC5E7F}" dt="2020-05-02T05:00:10.930" v="3295" actId="1076"/>
          <ac:picMkLst>
            <pc:docMk/>
            <pc:sldMk cId="1544391955" sldId="326"/>
            <ac:picMk id="10242" creationId="{DCB8DFE3-BE83-4A84-AA20-01D71371EFD6}"/>
          </ac:picMkLst>
        </pc:picChg>
        <pc:cxnChg chg="add mod">
          <ac:chgData name="#CHONG TIAN EN#" userId="57a2aa2f-d61e-489c-ae98-aad6017c18db" providerId="ADAL" clId="{D3EEE83C-0FDE-4081-AF5A-476A0DEC5E7F}" dt="2020-05-04T02:47:50.527" v="10192" actId="1582"/>
          <ac:cxnSpMkLst>
            <pc:docMk/>
            <pc:sldMk cId="1544391955" sldId="326"/>
            <ac:cxnSpMk id="4" creationId="{8D9AB5C5-BF68-437A-B911-CE21C60D2547}"/>
          </ac:cxnSpMkLst>
        </pc:cxnChg>
        <pc:cxnChg chg="add mod">
          <ac:chgData name="#CHONG TIAN EN#" userId="57a2aa2f-d61e-489c-ae98-aad6017c18db" providerId="ADAL" clId="{D3EEE83C-0FDE-4081-AF5A-476A0DEC5E7F}" dt="2020-05-04T02:47:50.527" v="10192" actId="1582"/>
          <ac:cxnSpMkLst>
            <pc:docMk/>
            <pc:sldMk cId="1544391955" sldId="326"/>
            <ac:cxnSpMk id="30" creationId="{AFF617D4-CD1B-4F0F-BA2B-857422B44CF7}"/>
          </ac:cxnSpMkLst>
        </pc:cxnChg>
      </pc:sldChg>
      <pc:sldChg chg="addSp delSp modSp add modAnim">
        <pc:chgData name="#CHONG TIAN EN#" userId="57a2aa2f-d61e-489c-ae98-aad6017c18db" providerId="ADAL" clId="{D3EEE83C-0FDE-4081-AF5A-476A0DEC5E7F}" dt="2020-05-05T05:31:07.606" v="12339" actId="20577"/>
        <pc:sldMkLst>
          <pc:docMk/>
          <pc:sldMk cId="2636337977" sldId="327"/>
        </pc:sldMkLst>
        <pc:spChg chg="del">
          <ac:chgData name="#CHONG TIAN EN#" userId="57a2aa2f-d61e-489c-ae98-aad6017c18db" providerId="ADAL" clId="{D3EEE83C-0FDE-4081-AF5A-476A0DEC5E7F}" dt="2020-05-02T05:25:50.107" v="3368" actId="478"/>
          <ac:spMkLst>
            <pc:docMk/>
            <pc:sldMk cId="2636337977" sldId="327"/>
            <ac:spMk id="2" creationId="{3F3E1B53-57B8-475A-BB0B-B938C88687FF}"/>
          </ac:spMkLst>
        </pc:spChg>
        <pc:spChg chg="add mod">
          <ac:chgData name="#CHONG TIAN EN#" userId="57a2aa2f-d61e-489c-ae98-aad6017c18db" providerId="ADAL" clId="{D3EEE83C-0FDE-4081-AF5A-476A0DEC5E7F}" dt="2020-05-02T05:42:53.951" v="3495" actId="1076"/>
          <ac:spMkLst>
            <pc:docMk/>
            <pc:sldMk cId="2636337977" sldId="327"/>
            <ac:spMk id="3" creationId="{C612B761-596D-4EB7-A780-B6B700F1F978}"/>
          </ac:spMkLst>
        </pc:spChg>
        <pc:spChg chg="del">
          <ac:chgData name="#CHONG TIAN EN#" userId="57a2aa2f-d61e-489c-ae98-aad6017c18db" providerId="ADAL" clId="{D3EEE83C-0FDE-4081-AF5A-476A0DEC5E7F}" dt="2020-05-02T05:25:53.066" v="3369" actId="478"/>
          <ac:spMkLst>
            <pc:docMk/>
            <pc:sldMk cId="2636337977" sldId="327"/>
            <ac:spMk id="8" creationId="{627DDEDF-064C-4676-A271-8B47780FA958}"/>
          </ac:spMkLst>
        </pc:spChg>
        <pc:spChg chg="add mod">
          <ac:chgData name="#CHONG TIAN EN#" userId="57a2aa2f-d61e-489c-ae98-aad6017c18db" providerId="ADAL" clId="{D3EEE83C-0FDE-4081-AF5A-476A0DEC5E7F}" dt="2020-05-05T00:59:15.157" v="11723" actId="2085"/>
          <ac:spMkLst>
            <pc:docMk/>
            <pc:sldMk cId="2636337977" sldId="327"/>
            <ac:spMk id="41" creationId="{4F066168-1BFD-44C0-9D33-DDCC5D5B8205}"/>
          </ac:spMkLst>
        </pc:spChg>
        <pc:spChg chg="del mod topLvl">
          <ac:chgData name="#CHONG TIAN EN#" userId="57a2aa2f-d61e-489c-ae98-aad6017c18db" providerId="ADAL" clId="{D3EEE83C-0FDE-4081-AF5A-476A0DEC5E7F}" dt="2020-05-02T05:33:19.421" v="3442" actId="478"/>
          <ac:spMkLst>
            <pc:docMk/>
            <pc:sldMk cId="2636337977" sldId="327"/>
            <ac:spMk id="41" creationId="{B797A297-24E6-43B3-8CF4-00D26109F6CE}"/>
          </ac:spMkLst>
        </pc:spChg>
        <pc:spChg chg="mod">
          <ac:chgData name="#CHONG TIAN EN#" userId="57a2aa2f-d61e-489c-ae98-aad6017c18db" providerId="ADAL" clId="{D3EEE83C-0FDE-4081-AF5A-476A0DEC5E7F}" dt="2020-05-05T05:31:07.606" v="12339" actId="20577"/>
          <ac:spMkLst>
            <pc:docMk/>
            <pc:sldMk cId="2636337977" sldId="327"/>
            <ac:spMk id="42" creationId="{A821B62D-9A20-49E3-BFED-BA4B9E1DC0A5}"/>
          </ac:spMkLst>
        </pc:spChg>
        <pc:spChg chg="del">
          <ac:chgData name="#CHONG TIAN EN#" userId="57a2aa2f-d61e-489c-ae98-aad6017c18db" providerId="ADAL" clId="{D3EEE83C-0FDE-4081-AF5A-476A0DEC5E7F}" dt="2020-05-02T05:33:54" v="3449" actId="478"/>
          <ac:spMkLst>
            <pc:docMk/>
            <pc:sldMk cId="2636337977" sldId="327"/>
            <ac:spMk id="44" creationId="{7A5E3A98-BC88-4101-AE12-C69BBE18CEC4}"/>
          </ac:spMkLst>
        </pc:spChg>
        <pc:spChg chg="del topLvl">
          <ac:chgData name="#CHONG TIAN EN#" userId="57a2aa2f-d61e-489c-ae98-aad6017c18db" providerId="ADAL" clId="{D3EEE83C-0FDE-4081-AF5A-476A0DEC5E7F}" dt="2020-05-02T05:34:07.995" v="3452" actId="478"/>
          <ac:spMkLst>
            <pc:docMk/>
            <pc:sldMk cId="2636337977" sldId="327"/>
            <ac:spMk id="45" creationId="{8F9E67CC-8ED6-4091-95C9-A41F609448EA}"/>
          </ac:spMkLst>
        </pc:spChg>
        <pc:spChg chg="del">
          <ac:chgData name="#CHONG TIAN EN#" userId="57a2aa2f-d61e-489c-ae98-aad6017c18db" providerId="ADAL" clId="{D3EEE83C-0FDE-4081-AF5A-476A0DEC5E7F}" dt="2020-05-02T05:34:05.736" v="3451" actId="478"/>
          <ac:spMkLst>
            <pc:docMk/>
            <pc:sldMk cId="2636337977" sldId="327"/>
            <ac:spMk id="46" creationId="{27672175-19C8-4204-8838-3B31C8A2AAAD}"/>
          </ac:spMkLst>
        </pc:spChg>
        <pc:spChg chg="del">
          <ac:chgData name="#CHONG TIAN EN#" userId="57a2aa2f-d61e-489c-ae98-aad6017c18db" providerId="ADAL" clId="{D3EEE83C-0FDE-4081-AF5A-476A0DEC5E7F}" dt="2020-05-02T05:34:02.928" v="3450" actId="478"/>
          <ac:spMkLst>
            <pc:docMk/>
            <pc:sldMk cId="2636337977" sldId="327"/>
            <ac:spMk id="47" creationId="{2BEE0BF5-6E99-44C6-987B-F8422F97E94A}"/>
          </ac:spMkLst>
        </pc:spChg>
        <pc:spChg chg="del">
          <ac:chgData name="#CHONG TIAN EN#" userId="57a2aa2f-d61e-489c-ae98-aad6017c18db" providerId="ADAL" clId="{D3EEE83C-0FDE-4081-AF5A-476A0DEC5E7F}" dt="2020-05-02T05:33:25.976" v="3444" actId="478"/>
          <ac:spMkLst>
            <pc:docMk/>
            <pc:sldMk cId="2636337977" sldId="327"/>
            <ac:spMk id="48" creationId="{FC714C5D-6222-4627-B4C3-A79A514D7E0F}"/>
          </ac:spMkLst>
        </pc:spChg>
        <pc:spChg chg="del">
          <ac:chgData name="#CHONG TIAN EN#" userId="57a2aa2f-d61e-489c-ae98-aad6017c18db" providerId="ADAL" clId="{D3EEE83C-0FDE-4081-AF5A-476A0DEC5E7F}" dt="2020-05-02T05:33:22.885" v="3443" actId="478"/>
          <ac:spMkLst>
            <pc:docMk/>
            <pc:sldMk cId="2636337977" sldId="327"/>
            <ac:spMk id="49" creationId="{706BE172-5937-4DFB-99E3-D49258F7FBEB}"/>
          </ac:spMkLst>
        </pc:spChg>
        <pc:spChg chg="add mod">
          <ac:chgData name="#CHONG TIAN EN#" userId="57a2aa2f-d61e-489c-ae98-aad6017c18db" providerId="ADAL" clId="{D3EEE83C-0FDE-4081-AF5A-476A0DEC5E7F}" dt="2020-05-02T08:47:32.253" v="4445" actId="20577"/>
          <ac:spMkLst>
            <pc:docMk/>
            <pc:sldMk cId="2636337977" sldId="327"/>
            <ac:spMk id="51" creationId="{CF32CD98-0320-496D-ADE4-5D968FB3FA87}"/>
          </ac:spMkLst>
        </pc:spChg>
        <pc:grpChg chg="add mod">
          <ac:chgData name="#CHONG TIAN EN#" userId="57a2aa2f-d61e-489c-ae98-aad6017c18db" providerId="ADAL" clId="{D3EEE83C-0FDE-4081-AF5A-476A0DEC5E7F}" dt="2020-05-05T00:59:26.508" v="11724" actId="1076"/>
          <ac:grpSpMkLst>
            <pc:docMk/>
            <pc:sldMk cId="2636337977" sldId="327"/>
            <ac:grpSpMk id="10" creationId="{481AA5CB-A2F0-46C3-9C75-475684747BF6}"/>
          </ac:grpSpMkLst>
        </pc:grpChg>
        <pc:grpChg chg="add del">
          <ac:chgData name="#CHONG TIAN EN#" userId="57a2aa2f-d61e-489c-ae98-aad6017c18db" providerId="ADAL" clId="{D3EEE83C-0FDE-4081-AF5A-476A0DEC5E7F}" dt="2020-05-02T05:33:12.941" v="3441" actId="165"/>
          <ac:grpSpMkLst>
            <pc:docMk/>
            <pc:sldMk cId="2636337977" sldId="327"/>
            <ac:grpSpMk id="30" creationId="{2FE83B6D-E21E-4E72-B9FF-499DB685F9EA}"/>
          </ac:grpSpMkLst>
        </pc:grpChg>
        <pc:grpChg chg="del mod topLvl">
          <ac:chgData name="#CHONG TIAN EN#" userId="57a2aa2f-d61e-489c-ae98-aad6017c18db" providerId="ADAL" clId="{D3EEE83C-0FDE-4081-AF5A-476A0DEC5E7F}" dt="2020-05-02T05:34:07.995" v="3452" actId="478"/>
          <ac:grpSpMkLst>
            <pc:docMk/>
            <pc:sldMk cId="2636337977" sldId="327"/>
            <ac:grpSpMk id="31" creationId="{E6757213-A217-4BAB-8A13-BA41D88C37BE}"/>
          </ac:grpSpMkLst>
        </pc:grpChg>
        <pc:picChg chg="add mod">
          <ac:chgData name="#CHONG TIAN EN#" userId="57a2aa2f-d61e-489c-ae98-aad6017c18db" providerId="ADAL" clId="{D3EEE83C-0FDE-4081-AF5A-476A0DEC5E7F}" dt="2020-05-02T05:42:53.951" v="3495" actId="1076"/>
          <ac:picMkLst>
            <pc:docMk/>
            <pc:sldMk cId="2636337977" sldId="327"/>
            <ac:picMk id="23" creationId="{1E3F50D8-A63B-4C0A-9118-8CA5F45A087F}"/>
          </ac:picMkLst>
        </pc:picChg>
        <pc:picChg chg="add mod modCrop">
          <ac:chgData name="#CHONG TIAN EN#" userId="57a2aa2f-d61e-489c-ae98-aad6017c18db" providerId="ADAL" clId="{D3EEE83C-0FDE-4081-AF5A-476A0DEC5E7F}" dt="2020-05-05T00:59:07.364" v="11722" actId="1582"/>
          <ac:picMkLst>
            <pc:docMk/>
            <pc:sldMk cId="2636337977" sldId="327"/>
            <ac:picMk id="31" creationId="{0C378ECE-CECA-400B-980D-00231960BB79}"/>
          </ac:picMkLst>
        </pc:picChg>
        <pc:picChg chg="mod topLvl modCrop">
          <ac:chgData name="#CHONG TIAN EN#" userId="57a2aa2f-d61e-489c-ae98-aad6017c18db" providerId="ADAL" clId="{D3EEE83C-0FDE-4081-AF5A-476A0DEC5E7F}" dt="2020-05-04T13:06:36.259" v="11661" actId="1076"/>
          <ac:picMkLst>
            <pc:docMk/>
            <pc:sldMk cId="2636337977" sldId="327"/>
            <ac:picMk id="43" creationId="{06529F1D-64C4-4256-8FEE-4DA10B2C25E8}"/>
          </ac:picMkLst>
        </pc:picChg>
        <pc:picChg chg="add mod">
          <ac:chgData name="#CHONG TIAN EN#" userId="57a2aa2f-d61e-489c-ae98-aad6017c18db" providerId="ADAL" clId="{D3EEE83C-0FDE-4081-AF5A-476A0DEC5E7F}" dt="2020-05-04T13:06:28.056" v="11659" actId="167"/>
          <ac:picMkLst>
            <pc:docMk/>
            <pc:sldMk cId="2636337977" sldId="327"/>
            <ac:picMk id="50" creationId="{354111F3-4612-49ED-978D-CAA9178F0A16}"/>
          </ac:picMkLst>
        </pc:picChg>
        <pc:picChg chg="del mod">
          <ac:chgData name="#CHONG TIAN EN#" userId="57a2aa2f-d61e-489c-ae98-aad6017c18db" providerId="ADAL" clId="{D3EEE83C-0FDE-4081-AF5A-476A0DEC5E7F}" dt="2020-05-02T05:40:50.236" v="3486" actId="478"/>
          <ac:picMkLst>
            <pc:docMk/>
            <pc:sldMk cId="2636337977" sldId="327"/>
            <ac:picMk id="10242" creationId="{DCB8DFE3-BE83-4A84-AA20-01D71371EFD6}"/>
          </ac:picMkLst>
        </pc:picChg>
        <pc:cxnChg chg="add mod">
          <ac:chgData name="#CHONG TIAN EN#" userId="57a2aa2f-d61e-489c-ae98-aad6017c18db" providerId="ADAL" clId="{D3EEE83C-0FDE-4081-AF5A-476A0DEC5E7F}" dt="2020-05-05T01:01:26.893" v="11729" actId="14100"/>
          <ac:cxnSpMkLst>
            <pc:docMk/>
            <pc:sldMk cId="2636337977" sldId="327"/>
            <ac:cxnSpMk id="5" creationId="{694D4036-2157-43A0-8C32-A8592FFC3ECE}"/>
          </ac:cxnSpMkLst>
        </pc:cxnChg>
        <pc:cxnChg chg="add mod">
          <ac:chgData name="#CHONG TIAN EN#" userId="57a2aa2f-d61e-489c-ae98-aad6017c18db" providerId="ADAL" clId="{D3EEE83C-0FDE-4081-AF5A-476A0DEC5E7F}" dt="2020-05-04T13:06:36.259" v="11661" actId="1076"/>
          <ac:cxnSpMkLst>
            <pc:docMk/>
            <pc:sldMk cId="2636337977" sldId="327"/>
            <ac:cxnSpMk id="9" creationId="{527AF615-7026-4BD1-A40C-031683040798}"/>
          </ac:cxnSpMkLst>
        </pc:cxnChg>
        <pc:cxnChg chg="add mod">
          <ac:chgData name="#CHONG TIAN EN#" userId="57a2aa2f-d61e-489c-ae98-aad6017c18db" providerId="ADAL" clId="{D3EEE83C-0FDE-4081-AF5A-476A0DEC5E7F}" dt="2020-05-05T01:01:51.535" v="11732" actId="1582"/>
          <ac:cxnSpMkLst>
            <pc:docMk/>
            <pc:sldMk cId="2636337977" sldId="327"/>
            <ac:cxnSpMk id="12" creationId="{87A4FD82-34E9-4669-8A4C-2DDA5F9DBB0F}"/>
          </ac:cxnSpMkLst>
        </pc:cxnChg>
      </pc:sldChg>
      <pc:sldChg chg="delSp modSp add">
        <pc:chgData name="#CHONG TIAN EN#" userId="57a2aa2f-d61e-489c-ae98-aad6017c18db" providerId="ADAL" clId="{D3EEE83C-0FDE-4081-AF5A-476A0DEC5E7F}" dt="2020-05-03T07:21:59.427" v="6838" actId="20577"/>
        <pc:sldMkLst>
          <pc:docMk/>
          <pc:sldMk cId="185915298" sldId="328"/>
        </pc:sldMkLst>
        <pc:spChg chg="mod">
          <ac:chgData name="#CHONG TIAN EN#" userId="57a2aa2f-d61e-489c-ae98-aad6017c18db" providerId="ADAL" clId="{D3EEE83C-0FDE-4081-AF5A-476A0DEC5E7F}" dt="2020-05-02T05:53:44.523" v="3587" actId="5793"/>
          <ac:spMkLst>
            <pc:docMk/>
            <pc:sldMk cId="185915298" sldId="328"/>
            <ac:spMk id="16" creationId="{81DE2D32-E3F0-410E-9FCE-8EDBD6E73187}"/>
          </ac:spMkLst>
        </pc:spChg>
        <pc:spChg chg="mod">
          <ac:chgData name="#CHONG TIAN EN#" userId="57a2aa2f-d61e-489c-ae98-aad6017c18db" providerId="ADAL" clId="{D3EEE83C-0FDE-4081-AF5A-476A0DEC5E7F}" dt="2020-05-03T07:21:59.427" v="6838" actId="20577"/>
          <ac:spMkLst>
            <pc:docMk/>
            <pc:sldMk cId="185915298" sldId="328"/>
            <ac:spMk id="29" creationId="{0430FA73-1474-4687-9417-73D1E2C11D5E}"/>
          </ac:spMkLst>
        </pc:spChg>
        <pc:picChg chg="del">
          <ac:chgData name="#CHONG TIAN EN#" userId="57a2aa2f-d61e-489c-ae98-aad6017c18db" providerId="ADAL" clId="{D3EEE83C-0FDE-4081-AF5A-476A0DEC5E7F}" dt="2020-05-02T05:52:02.543" v="3548" actId="478"/>
          <ac:picMkLst>
            <pc:docMk/>
            <pc:sldMk cId="185915298" sldId="328"/>
            <ac:picMk id="11" creationId="{1B9F1B50-9A94-4A7A-BE69-4E7011DACF35}"/>
          </ac:picMkLst>
        </pc:picChg>
      </pc:sldChg>
      <pc:sldChg chg="addSp delSp modSp add ord delAnim modAnim">
        <pc:chgData name="#CHONG TIAN EN#" userId="57a2aa2f-d61e-489c-ae98-aad6017c18db" providerId="ADAL" clId="{D3EEE83C-0FDE-4081-AF5A-476A0DEC5E7F}" dt="2020-05-02T08:48:39.385" v="4446"/>
        <pc:sldMkLst>
          <pc:docMk/>
          <pc:sldMk cId="2709689583" sldId="329"/>
        </pc:sldMkLst>
        <pc:spChg chg="del">
          <ac:chgData name="#CHONG TIAN EN#" userId="57a2aa2f-d61e-489c-ae98-aad6017c18db" providerId="ADAL" clId="{D3EEE83C-0FDE-4081-AF5A-476A0DEC5E7F}" dt="2020-05-02T06:01:10.496" v="3688" actId="478"/>
          <ac:spMkLst>
            <pc:docMk/>
            <pc:sldMk cId="2709689583" sldId="329"/>
            <ac:spMk id="3" creationId="{C612B761-596D-4EB7-A780-B6B700F1F978}"/>
          </ac:spMkLst>
        </pc:spChg>
        <pc:spChg chg="add del mod">
          <ac:chgData name="#CHONG TIAN EN#" userId="57a2aa2f-d61e-489c-ae98-aad6017c18db" providerId="ADAL" clId="{D3EEE83C-0FDE-4081-AF5A-476A0DEC5E7F}" dt="2020-05-02T06:01:29.901" v="3690" actId="478"/>
          <ac:spMkLst>
            <pc:docMk/>
            <pc:sldMk cId="2709689583" sldId="329"/>
            <ac:spMk id="4" creationId="{00187C14-8B6F-44D5-B62E-86430256E582}"/>
          </ac:spMkLst>
        </pc:spChg>
        <pc:spChg chg="add mod">
          <ac:chgData name="#CHONG TIAN EN#" userId="57a2aa2f-d61e-489c-ae98-aad6017c18db" providerId="ADAL" clId="{D3EEE83C-0FDE-4081-AF5A-476A0DEC5E7F}" dt="2020-05-02T08:45:44.815" v="4412" actId="20577"/>
          <ac:spMkLst>
            <pc:docMk/>
            <pc:sldMk cId="2709689583" sldId="329"/>
            <ac:spMk id="30" creationId="{645F8B9A-F54F-42E4-B7AA-C76C99C75E03}"/>
          </ac:spMkLst>
        </pc:spChg>
        <pc:spChg chg="add mod">
          <ac:chgData name="#CHONG TIAN EN#" userId="57a2aa2f-d61e-489c-ae98-aad6017c18db" providerId="ADAL" clId="{D3EEE83C-0FDE-4081-AF5A-476A0DEC5E7F}" dt="2020-05-02T06:01:57.006" v="3698" actId="1076"/>
          <ac:spMkLst>
            <pc:docMk/>
            <pc:sldMk cId="2709689583" sldId="329"/>
            <ac:spMk id="31" creationId="{7FD2DDA2-04BF-4C90-A796-A77839FA81B7}"/>
          </ac:spMkLst>
        </pc:spChg>
        <pc:spChg chg="add mod">
          <ac:chgData name="#CHONG TIAN EN#" userId="57a2aa2f-d61e-489c-ae98-aad6017c18db" providerId="ADAL" clId="{D3EEE83C-0FDE-4081-AF5A-476A0DEC5E7F}" dt="2020-05-02T06:01:57.006" v="3698" actId="1076"/>
          <ac:spMkLst>
            <pc:docMk/>
            <pc:sldMk cId="2709689583" sldId="329"/>
            <ac:spMk id="41" creationId="{9D672C4F-7D97-44B7-83FA-3E2143964610}"/>
          </ac:spMkLst>
        </pc:spChg>
        <pc:spChg chg="del">
          <ac:chgData name="#CHONG TIAN EN#" userId="57a2aa2f-d61e-489c-ae98-aad6017c18db" providerId="ADAL" clId="{D3EEE83C-0FDE-4081-AF5A-476A0DEC5E7F}" dt="2020-05-02T06:01:14.457" v="3689" actId="478"/>
          <ac:spMkLst>
            <pc:docMk/>
            <pc:sldMk cId="2709689583" sldId="329"/>
            <ac:spMk id="42" creationId="{A821B62D-9A20-49E3-BFED-BA4B9E1DC0A5}"/>
          </ac:spMkLst>
        </pc:spChg>
        <pc:picChg chg="del">
          <ac:chgData name="#CHONG TIAN EN#" userId="57a2aa2f-d61e-489c-ae98-aad6017c18db" providerId="ADAL" clId="{D3EEE83C-0FDE-4081-AF5A-476A0DEC5E7F}" dt="2020-05-02T06:01:05.317" v="3686" actId="478"/>
          <ac:picMkLst>
            <pc:docMk/>
            <pc:sldMk cId="2709689583" sldId="329"/>
            <ac:picMk id="23" creationId="{1E3F50D8-A63B-4C0A-9118-8CA5F45A087F}"/>
          </ac:picMkLst>
        </pc:picChg>
        <pc:picChg chg="del">
          <ac:chgData name="#CHONG TIAN EN#" userId="57a2aa2f-d61e-489c-ae98-aad6017c18db" providerId="ADAL" clId="{D3EEE83C-0FDE-4081-AF5A-476A0DEC5E7F}" dt="2020-05-02T06:01:07.283" v="3687" actId="478"/>
          <ac:picMkLst>
            <pc:docMk/>
            <pc:sldMk cId="2709689583" sldId="329"/>
            <ac:picMk id="43" creationId="{06529F1D-64C4-4256-8FEE-4DA10B2C25E8}"/>
          </ac:picMkLst>
        </pc:picChg>
        <pc:picChg chg="del">
          <ac:chgData name="#CHONG TIAN EN#" userId="57a2aa2f-d61e-489c-ae98-aad6017c18db" providerId="ADAL" clId="{D3EEE83C-0FDE-4081-AF5A-476A0DEC5E7F}" dt="2020-05-02T06:01:10.496" v="3688" actId="478"/>
          <ac:picMkLst>
            <pc:docMk/>
            <pc:sldMk cId="2709689583" sldId="329"/>
            <ac:picMk id="50" creationId="{354111F3-4612-49ED-978D-CAA9178F0A16}"/>
          </ac:picMkLst>
        </pc:picChg>
        <pc:cxnChg chg="del mod">
          <ac:chgData name="#CHONG TIAN EN#" userId="57a2aa2f-d61e-489c-ae98-aad6017c18db" providerId="ADAL" clId="{D3EEE83C-0FDE-4081-AF5A-476A0DEC5E7F}" dt="2020-05-02T06:01:10.496" v="3688" actId="478"/>
          <ac:cxnSpMkLst>
            <pc:docMk/>
            <pc:sldMk cId="2709689583" sldId="329"/>
            <ac:cxnSpMk id="5" creationId="{694D4036-2157-43A0-8C32-A8592FFC3ECE}"/>
          </ac:cxnSpMkLst>
        </pc:cxnChg>
        <pc:cxnChg chg="del mod">
          <ac:chgData name="#CHONG TIAN EN#" userId="57a2aa2f-d61e-489c-ae98-aad6017c18db" providerId="ADAL" clId="{D3EEE83C-0FDE-4081-AF5A-476A0DEC5E7F}" dt="2020-05-02T06:01:10.496" v="3688" actId="478"/>
          <ac:cxnSpMkLst>
            <pc:docMk/>
            <pc:sldMk cId="2709689583" sldId="329"/>
            <ac:cxnSpMk id="9" creationId="{527AF615-7026-4BD1-A40C-031683040798}"/>
          </ac:cxnSpMkLst>
        </pc:cxnChg>
      </pc:sldChg>
      <pc:sldChg chg="modSp add del ord">
        <pc:chgData name="#CHONG TIAN EN#" userId="57a2aa2f-d61e-489c-ae98-aad6017c18db" providerId="ADAL" clId="{D3EEE83C-0FDE-4081-AF5A-476A0DEC5E7F}" dt="2020-05-04T09:06:43.216" v="11640" actId="2696"/>
        <pc:sldMkLst>
          <pc:docMk/>
          <pc:sldMk cId="3797971967" sldId="330"/>
        </pc:sldMkLst>
        <pc:spChg chg="mod">
          <ac:chgData name="#CHONG TIAN EN#" userId="57a2aa2f-d61e-489c-ae98-aad6017c18db" providerId="ADAL" clId="{D3EEE83C-0FDE-4081-AF5A-476A0DEC5E7F}" dt="2020-05-02T08:06:43.591" v="4223" actId="27636"/>
          <ac:spMkLst>
            <pc:docMk/>
            <pc:sldMk cId="3797971967" sldId="330"/>
            <ac:spMk id="13" creationId="{C2E38FC3-3286-4ADF-93FE-B6E2B379A431}"/>
          </ac:spMkLst>
        </pc:spChg>
        <pc:spChg chg="mod">
          <ac:chgData name="#CHONG TIAN EN#" userId="57a2aa2f-d61e-489c-ae98-aad6017c18db" providerId="ADAL" clId="{D3EEE83C-0FDE-4081-AF5A-476A0DEC5E7F}" dt="2020-05-04T06:10:56.251" v="11473" actId="20577"/>
          <ac:spMkLst>
            <pc:docMk/>
            <pc:sldMk cId="3797971967" sldId="330"/>
            <ac:spMk id="29" creationId="{0430FA73-1474-4687-9417-73D1E2C11D5E}"/>
          </ac:spMkLst>
        </pc:spChg>
      </pc:sldChg>
      <pc:sldChg chg="addSp modSp add modAnim">
        <pc:chgData name="#CHONG TIAN EN#" userId="57a2aa2f-d61e-489c-ae98-aad6017c18db" providerId="ADAL" clId="{D3EEE83C-0FDE-4081-AF5A-476A0DEC5E7F}" dt="2020-05-04T03:55:09.165" v="10623" actId="20577"/>
        <pc:sldMkLst>
          <pc:docMk/>
          <pc:sldMk cId="1165781252" sldId="331"/>
        </pc:sldMkLst>
        <pc:spChg chg="add mod">
          <ac:chgData name="#CHONG TIAN EN#" userId="57a2aa2f-d61e-489c-ae98-aad6017c18db" providerId="ADAL" clId="{D3EEE83C-0FDE-4081-AF5A-476A0DEC5E7F}" dt="2020-05-02T10:22:55.483" v="4828" actId="1582"/>
          <ac:spMkLst>
            <pc:docMk/>
            <pc:sldMk cId="1165781252" sldId="331"/>
            <ac:spMk id="2" creationId="{E7634007-A653-457C-A9C1-CA2029721BFF}"/>
          </ac:spMkLst>
        </pc:spChg>
        <pc:spChg chg="add mod">
          <ac:chgData name="#CHONG TIAN EN#" userId="57a2aa2f-d61e-489c-ae98-aad6017c18db" providerId="ADAL" clId="{D3EEE83C-0FDE-4081-AF5A-476A0DEC5E7F}" dt="2020-05-02T10:22:34.931" v="4826" actId="208"/>
          <ac:spMkLst>
            <pc:docMk/>
            <pc:sldMk cId="1165781252" sldId="331"/>
            <ac:spMk id="3" creationId="{03F21940-A0E7-44B9-BC0B-A70DD81435A9}"/>
          </ac:spMkLst>
        </pc:spChg>
        <pc:spChg chg="add mod">
          <ac:chgData name="#CHONG TIAN EN#" userId="57a2aa2f-d61e-489c-ae98-aad6017c18db" providerId="ADAL" clId="{D3EEE83C-0FDE-4081-AF5A-476A0DEC5E7F}" dt="2020-05-02T10:29:11.037" v="4864" actId="1076"/>
          <ac:spMkLst>
            <pc:docMk/>
            <pc:sldMk cId="1165781252" sldId="331"/>
            <ac:spMk id="7" creationId="{D5616353-CC57-458A-9430-C9774FACA557}"/>
          </ac:spMkLst>
        </pc:spChg>
        <pc:spChg chg="add mod">
          <ac:chgData name="#CHONG TIAN EN#" userId="57a2aa2f-d61e-489c-ae98-aad6017c18db" providerId="ADAL" clId="{D3EEE83C-0FDE-4081-AF5A-476A0DEC5E7F}" dt="2020-05-02T10:42:06.924" v="4954" actId="1582"/>
          <ac:spMkLst>
            <pc:docMk/>
            <pc:sldMk cId="1165781252" sldId="331"/>
            <ac:spMk id="11" creationId="{64989F49-C71E-4E2D-8A65-1A61F6B11784}"/>
          </ac:spMkLst>
        </pc:spChg>
        <pc:spChg chg="mod">
          <ac:chgData name="#CHONG TIAN EN#" userId="57a2aa2f-d61e-489c-ae98-aad6017c18db" providerId="ADAL" clId="{D3EEE83C-0FDE-4081-AF5A-476A0DEC5E7F}" dt="2020-05-04T03:52:41.552" v="10574"/>
          <ac:spMkLst>
            <pc:docMk/>
            <pc:sldMk cId="1165781252" sldId="331"/>
            <ac:spMk id="13" creationId="{C2E38FC3-3286-4ADF-93FE-B6E2B379A431}"/>
          </ac:spMkLst>
        </pc:spChg>
        <pc:spChg chg="add mod">
          <ac:chgData name="#CHONG TIAN EN#" userId="57a2aa2f-d61e-489c-ae98-aad6017c18db" providerId="ADAL" clId="{D3EEE83C-0FDE-4081-AF5A-476A0DEC5E7F}" dt="2020-05-02T10:28:36.640" v="4853" actId="1076"/>
          <ac:spMkLst>
            <pc:docMk/>
            <pc:sldMk cId="1165781252" sldId="331"/>
            <ac:spMk id="16" creationId="{88EABAA2-E09A-446F-B821-A23F4A81A78D}"/>
          </ac:spMkLst>
        </pc:spChg>
        <pc:spChg chg="add mod">
          <ac:chgData name="#CHONG TIAN EN#" userId="57a2aa2f-d61e-489c-ae98-aad6017c18db" providerId="ADAL" clId="{D3EEE83C-0FDE-4081-AF5A-476A0DEC5E7F}" dt="2020-05-02T10:29:23.486" v="4868" actId="1076"/>
          <ac:spMkLst>
            <pc:docMk/>
            <pc:sldMk cId="1165781252" sldId="331"/>
            <ac:spMk id="17" creationId="{DCA7C5A7-10E7-489E-A142-D5B89C2647F1}"/>
          </ac:spMkLst>
        </pc:spChg>
        <pc:spChg chg="add mod">
          <ac:chgData name="#CHONG TIAN EN#" userId="57a2aa2f-d61e-489c-ae98-aad6017c18db" providerId="ADAL" clId="{D3EEE83C-0FDE-4081-AF5A-476A0DEC5E7F}" dt="2020-05-02T10:29:14.214" v="4865" actId="1076"/>
          <ac:spMkLst>
            <pc:docMk/>
            <pc:sldMk cId="1165781252" sldId="331"/>
            <ac:spMk id="18" creationId="{20813174-863D-4BE9-BE7C-62AE21CC3CE2}"/>
          </ac:spMkLst>
        </pc:spChg>
        <pc:spChg chg="add mod">
          <ac:chgData name="#CHONG TIAN EN#" userId="57a2aa2f-d61e-489c-ae98-aad6017c18db" providerId="ADAL" clId="{D3EEE83C-0FDE-4081-AF5A-476A0DEC5E7F}" dt="2020-05-02T10:29:27.074" v="4869" actId="1076"/>
          <ac:spMkLst>
            <pc:docMk/>
            <pc:sldMk cId="1165781252" sldId="331"/>
            <ac:spMk id="19" creationId="{2316766B-72CC-4F76-B25C-00AC55D0E93F}"/>
          </ac:spMkLst>
        </pc:spChg>
        <pc:spChg chg="add mod">
          <ac:chgData name="#CHONG TIAN EN#" userId="57a2aa2f-d61e-489c-ae98-aad6017c18db" providerId="ADAL" clId="{D3EEE83C-0FDE-4081-AF5A-476A0DEC5E7F}" dt="2020-05-02T10:29:08.159" v="4863" actId="1076"/>
          <ac:spMkLst>
            <pc:docMk/>
            <pc:sldMk cId="1165781252" sldId="331"/>
            <ac:spMk id="20" creationId="{B11A2A9F-063A-4AA1-B8A8-6FA487F45A2F}"/>
          </ac:spMkLst>
        </pc:spChg>
        <pc:spChg chg="add mod">
          <ac:chgData name="#CHONG TIAN EN#" userId="57a2aa2f-d61e-489c-ae98-aad6017c18db" providerId="ADAL" clId="{D3EEE83C-0FDE-4081-AF5A-476A0DEC5E7F}" dt="2020-05-02T10:29:31.126" v="4870" actId="1076"/>
          <ac:spMkLst>
            <pc:docMk/>
            <pc:sldMk cId="1165781252" sldId="331"/>
            <ac:spMk id="21" creationId="{616A2E15-8E63-40CE-9DA8-8E951C24D94C}"/>
          </ac:spMkLst>
        </pc:spChg>
        <pc:spChg chg="add mod">
          <ac:chgData name="#CHONG TIAN EN#" userId="57a2aa2f-d61e-489c-ae98-aad6017c18db" providerId="ADAL" clId="{D3EEE83C-0FDE-4081-AF5A-476A0DEC5E7F}" dt="2020-05-04T03:55:09.165" v="10623" actId="20577"/>
          <ac:spMkLst>
            <pc:docMk/>
            <pc:sldMk cId="1165781252" sldId="331"/>
            <ac:spMk id="24" creationId="{44AA19EE-F7B7-4360-AE9D-FC117CE321EF}"/>
          </ac:spMkLst>
        </pc:spChg>
        <pc:spChg chg="mod">
          <ac:chgData name="#CHONG TIAN EN#" userId="57a2aa2f-d61e-489c-ae98-aad6017c18db" providerId="ADAL" clId="{D3EEE83C-0FDE-4081-AF5A-476A0DEC5E7F}" dt="2020-05-02T08:49:37.324" v="4471"/>
          <ac:spMkLst>
            <pc:docMk/>
            <pc:sldMk cId="1165781252" sldId="331"/>
            <ac:spMk id="29" creationId="{0430FA73-1474-4687-9417-73D1E2C11D5E}"/>
          </ac:spMkLst>
        </pc:spChg>
        <pc:picChg chg="add mod modCrop">
          <ac:chgData name="#CHONG TIAN EN#" userId="57a2aa2f-d61e-489c-ae98-aad6017c18db" providerId="ADAL" clId="{D3EEE83C-0FDE-4081-AF5A-476A0DEC5E7F}" dt="2020-05-02T10:28:44.518" v="4857" actId="1076"/>
          <ac:picMkLst>
            <pc:docMk/>
            <pc:sldMk cId="1165781252" sldId="331"/>
            <ac:picMk id="10" creationId="{03CDA856-9200-423D-B4E6-B90DAA131ACF}"/>
          </ac:picMkLst>
        </pc:picChg>
        <pc:picChg chg="add mod">
          <ac:chgData name="#CHONG TIAN EN#" userId="57a2aa2f-d61e-489c-ae98-aad6017c18db" providerId="ADAL" clId="{D3EEE83C-0FDE-4081-AF5A-476A0DEC5E7F}" dt="2020-05-02T09:33:56.938" v="4616" actId="1076"/>
          <ac:picMkLst>
            <pc:docMk/>
            <pc:sldMk cId="1165781252" sldId="331"/>
            <ac:picMk id="17410" creationId="{870DF8B0-B97B-4E8F-BCC6-C089578C16F3}"/>
          </ac:picMkLst>
        </pc:picChg>
        <pc:cxnChg chg="add mod">
          <ac:chgData name="#CHONG TIAN EN#" userId="57a2aa2f-d61e-489c-ae98-aad6017c18db" providerId="ADAL" clId="{D3EEE83C-0FDE-4081-AF5A-476A0DEC5E7F}" dt="2020-05-02T10:23:23.888" v="4831" actId="1582"/>
          <ac:cxnSpMkLst>
            <pc:docMk/>
            <pc:sldMk cId="1165781252" sldId="331"/>
            <ac:cxnSpMk id="6" creationId="{EE1DE8D0-A935-42DC-AB4D-A3DD0938A6C2}"/>
          </ac:cxnSpMkLst>
        </pc:cxnChg>
        <pc:cxnChg chg="add mod">
          <ac:chgData name="#CHONG TIAN EN#" userId="57a2aa2f-d61e-489c-ae98-aad6017c18db" providerId="ADAL" clId="{D3EEE83C-0FDE-4081-AF5A-476A0DEC5E7F}" dt="2020-05-02T10:42:21.372" v="4956" actId="1582"/>
          <ac:cxnSpMkLst>
            <pc:docMk/>
            <pc:sldMk cId="1165781252" sldId="331"/>
            <ac:cxnSpMk id="9" creationId="{2E721B79-2EF3-413F-A2A1-2C8CF78AEF11}"/>
          </ac:cxnSpMkLst>
        </pc:cxnChg>
        <pc:cxnChg chg="add mod">
          <ac:chgData name="#CHONG TIAN EN#" userId="57a2aa2f-d61e-489c-ae98-aad6017c18db" providerId="ADAL" clId="{D3EEE83C-0FDE-4081-AF5A-476A0DEC5E7F}" dt="2020-05-02T10:42:40.983" v="4960" actId="14100"/>
          <ac:cxnSpMkLst>
            <pc:docMk/>
            <pc:sldMk cId="1165781252" sldId="331"/>
            <ac:cxnSpMk id="30" creationId="{C2B2B9BB-2228-4665-815F-D0501E422205}"/>
          </ac:cxnSpMkLst>
        </pc:cxnChg>
      </pc:sldChg>
      <pc:sldChg chg="addSp delSp modSp add modAnim">
        <pc:chgData name="#CHONG TIAN EN#" userId="57a2aa2f-d61e-489c-ae98-aad6017c18db" providerId="ADAL" clId="{D3EEE83C-0FDE-4081-AF5A-476A0DEC5E7F}" dt="2020-05-02T08:42:15.332" v="4359"/>
        <pc:sldMkLst>
          <pc:docMk/>
          <pc:sldMk cId="3690809909" sldId="332"/>
        </pc:sldMkLst>
        <pc:spChg chg="mod">
          <ac:chgData name="#CHONG TIAN EN#" userId="57a2aa2f-d61e-489c-ae98-aad6017c18db" providerId="ADAL" clId="{D3EEE83C-0FDE-4081-AF5A-476A0DEC5E7F}" dt="2020-05-02T08:34:23.009" v="4318" actId="1035"/>
          <ac:spMkLst>
            <pc:docMk/>
            <pc:sldMk cId="3690809909" sldId="332"/>
            <ac:spMk id="18" creationId="{6A5EDFF5-703B-44EE-9CA9-F41EC889CA4E}"/>
          </ac:spMkLst>
        </pc:spChg>
        <pc:spChg chg="mod">
          <ac:chgData name="#CHONG TIAN EN#" userId="57a2aa2f-d61e-489c-ae98-aad6017c18db" providerId="ADAL" clId="{D3EEE83C-0FDE-4081-AF5A-476A0DEC5E7F}" dt="2020-05-02T08:34:36.240" v="4320" actId="1076"/>
          <ac:spMkLst>
            <pc:docMk/>
            <pc:sldMk cId="3690809909" sldId="332"/>
            <ac:spMk id="19" creationId="{0F3B1D52-FB85-4781-AD08-CD3F5B39C769}"/>
          </ac:spMkLst>
        </pc:spChg>
        <pc:spChg chg="add del mod">
          <ac:chgData name="#CHONG TIAN EN#" userId="57a2aa2f-d61e-489c-ae98-aad6017c18db" providerId="ADAL" clId="{D3EEE83C-0FDE-4081-AF5A-476A0DEC5E7F}" dt="2020-05-02T08:23:14.114" v="4294"/>
          <ac:spMkLst>
            <pc:docMk/>
            <pc:sldMk cId="3690809909" sldId="332"/>
            <ac:spMk id="33" creationId="{B092A461-DAAC-487A-87C9-38185ABE9865}"/>
          </ac:spMkLst>
        </pc:spChg>
        <pc:spChg chg="add del">
          <ac:chgData name="#CHONG TIAN EN#" userId="57a2aa2f-d61e-489c-ae98-aad6017c18db" providerId="ADAL" clId="{D3EEE83C-0FDE-4081-AF5A-476A0DEC5E7F}" dt="2020-05-02T08:24:52.353" v="4308"/>
          <ac:spMkLst>
            <pc:docMk/>
            <pc:sldMk cId="3690809909" sldId="332"/>
            <ac:spMk id="46" creationId="{8F8CCC36-3375-4BA4-AE9A-200A19B7BD4E}"/>
          </ac:spMkLst>
        </pc:spChg>
        <pc:spChg chg="add del">
          <ac:chgData name="#CHONG TIAN EN#" userId="57a2aa2f-d61e-489c-ae98-aad6017c18db" providerId="ADAL" clId="{D3EEE83C-0FDE-4081-AF5A-476A0DEC5E7F}" dt="2020-05-02T08:35:45.549" v="4324" actId="478"/>
          <ac:spMkLst>
            <pc:docMk/>
            <pc:sldMk cId="3690809909" sldId="332"/>
            <ac:spMk id="57" creationId="{5EC69DCA-6D06-4FC3-8844-162E24843FEE}"/>
          </ac:spMkLst>
        </pc:spChg>
        <pc:spChg chg="add del">
          <ac:chgData name="#CHONG TIAN EN#" userId="57a2aa2f-d61e-489c-ae98-aad6017c18db" providerId="ADAL" clId="{D3EEE83C-0FDE-4081-AF5A-476A0DEC5E7F}" dt="2020-05-02T08:40:28.673" v="4345"/>
          <ac:spMkLst>
            <pc:docMk/>
            <pc:sldMk cId="3690809909" sldId="332"/>
            <ac:spMk id="68" creationId="{725E5999-9009-411A-A56E-D1E08BF49E39}"/>
          </ac:spMkLst>
        </pc:spChg>
        <pc:spChg chg="add del">
          <ac:chgData name="#CHONG TIAN EN#" userId="57a2aa2f-d61e-489c-ae98-aad6017c18db" providerId="ADAL" clId="{D3EEE83C-0FDE-4081-AF5A-476A0DEC5E7F}" dt="2020-05-02T08:40:39.475" v="4349"/>
          <ac:spMkLst>
            <pc:docMk/>
            <pc:sldMk cId="3690809909" sldId="332"/>
            <ac:spMk id="69" creationId="{8CA35600-E125-4ACB-AD92-91734265B1BD}"/>
          </ac:spMkLst>
        </pc:spChg>
        <pc:spChg chg="add del">
          <ac:chgData name="#CHONG TIAN EN#" userId="57a2aa2f-d61e-489c-ae98-aad6017c18db" providerId="ADAL" clId="{D3EEE83C-0FDE-4081-AF5A-476A0DEC5E7F}" dt="2020-05-02T08:40:54.441" v="4353"/>
          <ac:spMkLst>
            <pc:docMk/>
            <pc:sldMk cId="3690809909" sldId="332"/>
            <ac:spMk id="70" creationId="{D68EC50C-EA01-44AB-8D2D-D808081BB9D2}"/>
          </ac:spMkLst>
        </pc:spChg>
        <pc:spChg chg="add del">
          <ac:chgData name="#CHONG TIAN EN#" userId="57a2aa2f-d61e-489c-ae98-aad6017c18db" providerId="ADAL" clId="{D3EEE83C-0FDE-4081-AF5A-476A0DEC5E7F}" dt="2020-05-02T08:41:52.273" v="4356" actId="478"/>
          <ac:spMkLst>
            <pc:docMk/>
            <pc:sldMk cId="3690809909" sldId="332"/>
            <ac:spMk id="71" creationId="{02ECC792-33B0-43A6-8B0B-7B97F7B93C00}"/>
          </ac:spMkLst>
        </pc:spChg>
        <pc:grpChg chg="mod">
          <ac:chgData name="#CHONG TIAN EN#" userId="57a2aa2f-d61e-489c-ae98-aad6017c18db" providerId="ADAL" clId="{D3EEE83C-0FDE-4081-AF5A-476A0DEC5E7F}" dt="2020-05-02T08:34:23.009" v="4318" actId="1035"/>
          <ac:grpSpMkLst>
            <pc:docMk/>
            <pc:sldMk cId="3690809909" sldId="332"/>
            <ac:grpSpMk id="24" creationId="{25C226A1-6D25-4466-8446-297216BFF57E}"/>
          </ac:grpSpMkLst>
        </pc:grpChg>
        <pc:grpChg chg="add del mod">
          <ac:chgData name="#CHONG TIAN EN#" userId="57a2aa2f-d61e-489c-ae98-aad6017c18db" providerId="ADAL" clId="{D3EEE83C-0FDE-4081-AF5A-476A0DEC5E7F}" dt="2020-05-02T08:23:14.114" v="4294"/>
          <ac:grpSpMkLst>
            <pc:docMk/>
            <pc:sldMk cId="3690809909" sldId="332"/>
            <ac:grpSpMk id="34" creationId="{A326725F-E8D8-4EF8-A976-0164BA0BABCC}"/>
          </ac:grpSpMkLst>
        </pc:grpChg>
        <pc:grpChg chg="add del">
          <ac:chgData name="#CHONG TIAN EN#" userId="57a2aa2f-d61e-489c-ae98-aad6017c18db" providerId="ADAL" clId="{D3EEE83C-0FDE-4081-AF5A-476A0DEC5E7F}" dt="2020-05-02T08:24:52.353" v="4308"/>
          <ac:grpSpMkLst>
            <pc:docMk/>
            <pc:sldMk cId="3690809909" sldId="332"/>
            <ac:grpSpMk id="47" creationId="{188CBD16-4FA8-4F17-9B89-95E9FFB4E531}"/>
          </ac:grpSpMkLst>
        </pc:grpChg>
        <pc:grpChg chg="add del">
          <ac:chgData name="#CHONG TIAN EN#" userId="57a2aa2f-d61e-489c-ae98-aad6017c18db" providerId="ADAL" clId="{D3EEE83C-0FDE-4081-AF5A-476A0DEC5E7F}" dt="2020-05-02T08:35:42.257" v="4323" actId="478"/>
          <ac:grpSpMkLst>
            <pc:docMk/>
            <pc:sldMk cId="3690809909" sldId="332"/>
            <ac:grpSpMk id="58" creationId="{C5E87B6E-294F-4FEA-9534-B644A9286A00}"/>
          </ac:grpSpMkLst>
        </pc:grpChg>
        <pc:picChg chg="mod ord">
          <ac:chgData name="#CHONG TIAN EN#" userId="57a2aa2f-d61e-489c-ae98-aad6017c18db" providerId="ADAL" clId="{D3EEE83C-0FDE-4081-AF5A-476A0DEC5E7F}" dt="2020-05-02T08:40:35.415" v="4348" actId="1076"/>
          <ac:picMkLst>
            <pc:docMk/>
            <pc:sldMk cId="3690809909" sldId="332"/>
            <ac:picMk id="17" creationId="{3F3F4098-C048-477F-AB16-37CE99211529}"/>
          </ac:picMkLst>
        </pc:picChg>
        <pc:cxnChg chg="mod">
          <ac:chgData name="#CHONG TIAN EN#" userId="57a2aa2f-d61e-489c-ae98-aad6017c18db" providerId="ADAL" clId="{D3EEE83C-0FDE-4081-AF5A-476A0DEC5E7F}" dt="2020-05-02T08:40:35.415" v="4348" actId="1076"/>
          <ac:cxnSpMkLst>
            <pc:docMk/>
            <pc:sldMk cId="3690809909" sldId="332"/>
            <ac:cxnSpMk id="16" creationId="{372216BA-60D1-4117-8FB3-42A345ADAF7F}"/>
          </ac:cxnSpMkLst>
        </pc:cxnChg>
      </pc:sldChg>
      <pc:sldChg chg="addSp delSp modSp add ord modAnim">
        <pc:chgData name="#CHONG TIAN EN#" userId="57a2aa2f-d61e-489c-ae98-aad6017c18db" providerId="ADAL" clId="{D3EEE83C-0FDE-4081-AF5A-476A0DEC5E7F}" dt="2020-05-04T04:05:46.967" v="10730" actId="20577"/>
        <pc:sldMkLst>
          <pc:docMk/>
          <pc:sldMk cId="1826305037" sldId="333"/>
        </pc:sldMkLst>
        <pc:spChg chg="add mod">
          <ac:chgData name="#CHONG TIAN EN#" userId="57a2aa2f-d61e-489c-ae98-aad6017c18db" providerId="ADAL" clId="{D3EEE83C-0FDE-4081-AF5A-476A0DEC5E7F}" dt="2020-05-02T13:38:40.413" v="5457" actId="164"/>
          <ac:spMkLst>
            <pc:docMk/>
            <pc:sldMk cId="1826305037" sldId="333"/>
            <ac:spMk id="2" creationId="{20B54852-70E4-4236-92C5-16C4E4021146}"/>
          </ac:spMkLst>
        </pc:spChg>
        <pc:spChg chg="add mod">
          <ac:chgData name="#CHONG TIAN EN#" userId="57a2aa2f-d61e-489c-ae98-aad6017c18db" providerId="ADAL" clId="{D3EEE83C-0FDE-4081-AF5A-476A0DEC5E7F}" dt="2020-05-02T13:38:40.413" v="5457" actId="164"/>
          <ac:spMkLst>
            <pc:docMk/>
            <pc:sldMk cId="1826305037" sldId="333"/>
            <ac:spMk id="3" creationId="{324B326A-7C77-4FAD-9B4B-D97849902F43}"/>
          </ac:spMkLst>
        </pc:spChg>
        <pc:spChg chg="del mod">
          <ac:chgData name="#CHONG TIAN EN#" userId="57a2aa2f-d61e-489c-ae98-aad6017c18db" providerId="ADAL" clId="{D3EEE83C-0FDE-4081-AF5A-476A0DEC5E7F}" dt="2020-05-02T11:11:01.824" v="5067" actId="478"/>
          <ac:spMkLst>
            <pc:docMk/>
            <pc:sldMk cId="1826305037" sldId="333"/>
            <ac:spMk id="12" creationId="{3622A18B-4C21-4C81-8A0E-31725D33BF7D}"/>
          </ac:spMkLst>
        </pc:spChg>
        <pc:spChg chg="add mod">
          <ac:chgData name="#CHONG TIAN EN#" userId="57a2aa2f-d61e-489c-ae98-aad6017c18db" providerId="ADAL" clId="{D3EEE83C-0FDE-4081-AF5A-476A0DEC5E7F}" dt="2020-05-02T13:38:46.906" v="5458" actId="164"/>
          <ac:spMkLst>
            <pc:docMk/>
            <pc:sldMk cId="1826305037" sldId="333"/>
            <ac:spMk id="17" creationId="{4D0072CC-8CCC-4091-AD8F-6F36C1018F50}"/>
          </ac:spMkLst>
        </pc:spChg>
        <pc:spChg chg="add mod">
          <ac:chgData name="#CHONG TIAN EN#" userId="57a2aa2f-d61e-489c-ae98-aad6017c18db" providerId="ADAL" clId="{D3EEE83C-0FDE-4081-AF5A-476A0DEC5E7F}" dt="2020-05-02T13:38:52.981" v="5459" actId="164"/>
          <ac:spMkLst>
            <pc:docMk/>
            <pc:sldMk cId="1826305037" sldId="333"/>
            <ac:spMk id="18" creationId="{4E3365F4-DBA8-4973-A549-09575F1E9231}"/>
          </ac:spMkLst>
        </pc:spChg>
        <pc:spChg chg="add mod">
          <ac:chgData name="#CHONG TIAN EN#" userId="57a2aa2f-d61e-489c-ae98-aad6017c18db" providerId="ADAL" clId="{D3EEE83C-0FDE-4081-AF5A-476A0DEC5E7F}" dt="2020-05-02T13:38:40.413" v="5457" actId="164"/>
          <ac:spMkLst>
            <pc:docMk/>
            <pc:sldMk cId="1826305037" sldId="333"/>
            <ac:spMk id="19" creationId="{C4AB1C28-9966-4539-B522-A0C68F5F5F4F}"/>
          </ac:spMkLst>
        </pc:spChg>
        <pc:spChg chg="add mod">
          <ac:chgData name="#CHONG TIAN EN#" userId="57a2aa2f-d61e-489c-ae98-aad6017c18db" providerId="ADAL" clId="{D3EEE83C-0FDE-4081-AF5A-476A0DEC5E7F}" dt="2020-05-02T13:38:40.413" v="5457" actId="164"/>
          <ac:spMkLst>
            <pc:docMk/>
            <pc:sldMk cId="1826305037" sldId="333"/>
            <ac:spMk id="20" creationId="{E76B8164-6286-4226-86BB-34ECCC7E471F}"/>
          </ac:spMkLst>
        </pc:spChg>
        <pc:spChg chg="add mod">
          <ac:chgData name="#CHONG TIAN EN#" userId="57a2aa2f-d61e-489c-ae98-aad6017c18db" providerId="ADAL" clId="{D3EEE83C-0FDE-4081-AF5A-476A0DEC5E7F}" dt="2020-05-02T13:38:40.413" v="5457" actId="164"/>
          <ac:spMkLst>
            <pc:docMk/>
            <pc:sldMk cId="1826305037" sldId="333"/>
            <ac:spMk id="21" creationId="{BA56609C-A21C-4B2B-BC29-570603B7FBC8}"/>
          </ac:spMkLst>
        </pc:spChg>
        <pc:spChg chg="add mod">
          <ac:chgData name="#CHONG TIAN EN#" userId="57a2aa2f-d61e-489c-ae98-aad6017c18db" providerId="ADAL" clId="{D3EEE83C-0FDE-4081-AF5A-476A0DEC5E7F}" dt="2020-05-02T13:38:40.413" v="5457" actId="164"/>
          <ac:spMkLst>
            <pc:docMk/>
            <pc:sldMk cId="1826305037" sldId="333"/>
            <ac:spMk id="22" creationId="{37800908-F092-4A9E-8F08-01B66780721A}"/>
          </ac:spMkLst>
        </pc:spChg>
        <pc:spChg chg="add mod">
          <ac:chgData name="#CHONG TIAN EN#" userId="57a2aa2f-d61e-489c-ae98-aad6017c18db" providerId="ADAL" clId="{D3EEE83C-0FDE-4081-AF5A-476A0DEC5E7F}" dt="2020-05-04T04:05:43.354" v="10729" actId="20577"/>
          <ac:spMkLst>
            <pc:docMk/>
            <pc:sldMk cId="1826305037" sldId="333"/>
            <ac:spMk id="23" creationId="{59489FFB-2B56-4A6C-B92A-140D9B0B0875}"/>
          </ac:spMkLst>
        </pc:spChg>
        <pc:spChg chg="add mod">
          <ac:chgData name="#CHONG TIAN EN#" userId="57a2aa2f-d61e-489c-ae98-aad6017c18db" providerId="ADAL" clId="{D3EEE83C-0FDE-4081-AF5A-476A0DEC5E7F}" dt="2020-05-04T04:05:46.967" v="10730" actId="20577"/>
          <ac:spMkLst>
            <pc:docMk/>
            <pc:sldMk cId="1826305037" sldId="333"/>
            <ac:spMk id="24" creationId="{FF974C7C-9A89-47A1-8624-2FD8285BBF29}"/>
          </ac:spMkLst>
        </pc:spChg>
        <pc:spChg chg="mod">
          <ac:chgData name="#CHONG TIAN EN#" userId="57a2aa2f-d61e-489c-ae98-aad6017c18db" providerId="ADAL" clId="{D3EEE83C-0FDE-4081-AF5A-476A0DEC5E7F}" dt="2020-05-03T07:24:13.776" v="6921" actId="20577"/>
          <ac:spMkLst>
            <pc:docMk/>
            <pc:sldMk cId="1826305037" sldId="333"/>
            <ac:spMk id="29" creationId="{0430FA73-1474-4687-9417-73D1E2C11D5E}"/>
          </ac:spMkLst>
        </pc:spChg>
        <pc:grpChg chg="add mod">
          <ac:chgData name="#CHONG TIAN EN#" userId="57a2aa2f-d61e-489c-ae98-aad6017c18db" providerId="ADAL" clId="{D3EEE83C-0FDE-4081-AF5A-476A0DEC5E7F}" dt="2020-05-02T13:38:40.413" v="5457" actId="164"/>
          <ac:grpSpMkLst>
            <pc:docMk/>
            <pc:sldMk cId="1826305037" sldId="333"/>
            <ac:grpSpMk id="4" creationId="{0D5897E6-58C4-40F9-9522-7C3442BEB471}"/>
          </ac:grpSpMkLst>
        </pc:grpChg>
        <pc:grpChg chg="add mod">
          <ac:chgData name="#CHONG TIAN EN#" userId="57a2aa2f-d61e-489c-ae98-aad6017c18db" providerId="ADAL" clId="{D3EEE83C-0FDE-4081-AF5A-476A0DEC5E7F}" dt="2020-05-04T04:02:13.059" v="10670" actId="1076"/>
          <ac:grpSpMkLst>
            <pc:docMk/>
            <pc:sldMk cId="1826305037" sldId="333"/>
            <ac:grpSpMk id="5" creationId="{526FAA54-985D-4594-AD6C-0429E670DED0}"/>
          </ac:grpSpMkLst>
        </pc:grpChg>
        <pc:grpChg chg="add mod">
          <ac:chgData name="#CHONG TIAN EN#" userId="57a2aa2f-d61e-489c-ae98-aad6017c18db" providerId="ADAL" clId="{D3EEE83C-0FDE-4081-AF5A-476A0DEC5E7F}" dt="2020-05-02T13:38:52.981" v="5459" actId="164"/>
          <ac:grpSpMkLst>
            <pc:docMk/>
            <pc:sldMk cId="1826305037" sldId="333"/>
            <ac:grpSpMk id="6" creationId="{125788B6-DC5A-44FC-9AC7-63168B391C2D}"/>
          </ac:grpSpMkLst>
        </pc:grpChg>
        <pc:picChg chg="add mod modCrop">
          <ac:chgData name="#CHONG TIAN EN#" userId="57a2aa2f-d61e-489c-ae98-aad6017c18db" providerId="ADAL" clId="{D3EEE83C-0FDE-4081-AF5A-476A0DEC5E7F}" dt="2020-05-02T13:38:40.413" v="5457" actId="164"/>
          <ac:picMkLst>
            <pc:docMk/>
            <pc:sldMk cId="1826305037" sldId="333"/>
            <ac:picMk id="10" creationId="{EF332095-ECAD-41B4-8161-1D3E6EC9ABF8}"/>
          </ac:picMkLst>
        </pc:picChg>
        <pc:picChg chg="add mod">
          <ac:chgData name="#CHONG TIAN EN#" userId="57a2aa2f-d61e-489c-ae98-aad6017c18db" providerId="ADAL" clId="{D3EEE83C-0FDE-4081-AF5A-476A0DEC5E7F}" dt="2020-05-02T13:38:46.906" v="5458" actId="164"/>
          <ac:picMkLst>
            <pc:docMk/>
            <pc:sldMk cId="1826305037" sldId="333"/>
            <ac:picMk id="14" creationId="{7F8B49FC-5FDA-427A-B12F-71F86F4522E6}"/>
          </ac:picMkLst>
        </pc:picChg>
        <pc:picChg chg="add mod">
          <ac:chgData name="#CHONG TIAN EN#" userId="57a2aa2f-d61e-489c-ae98-aad6017c18db" providerId="ADAL" clId="{D3EEE83C-0FDE-4081-AF5A-476A0DEC5E7F}" dt="2020-05-02T13:38:52.981" v="5459" actId="164"/>
          <ac:picMkLst>
            <pc:docMk/>
            <pc:sldMk cId="1826305037" sldId="333"/>
            <ac:picMk id="15" creationId="{C3060E17-13E1-44D8-BE6E-DB439CA3DB00}"/>
          </ac:picMkLst>
        </pc:picChg>
      </pc:sldChg>
      <pc:sldChg chg="add del">
        <pc:chgData name="#CHONG TIAN EN#" userId="57a2aa2f-d61e-489c-ae98-aad6017c18db" providerId="ADAL" clId="{D3EEE83C-0FDE-4081-AF5A-476A0DEC5E7F}" dt="2020-05-03T08:44:55.848" v="7836" actId="2696"/>
        <pc:sldMkLst>
          <pc:docMk/>
          <pc:sldMk cId="850391391" sldId="334"/>
        </pc:sldMkLst>
      </pc:sldChg>
      <pc:sldChg chg="add del">
        <pc:chgData name="#CHONG TIAN EN#" userId="57a2aa2f-d61e-489c-ae98-aad6017c18db" providerId="ADAL" clId="{D3EEE83C-0FDE-4081-AF5A-476A0DEC5E7F}" dt="2020-05-03T07:12:26.306" v="6766" actId="2696"/>
        <pc:sldMkLst>
          <pc:docMk/>
          <pc:sldMk cId="4141015567" sldId="334"/>
        </pc:sldMkLst>
      </pc:sldChg>
      <pc:sldChg chg="add del">
        <pc:chgData name="#CHONG TIAN EN#" userId="57a2aa2f-d61e-489c-ae98-aad6017c18db" providerId="ADAL" clId="{D3EEE83C-0FDE-4081-AF5A-476A0DEC5E7F}" dt="2020-05-03T07:18:55.338" v="6789" actId="2696"/>
        <pc:sldMkLst>
          <pc:docMk/>
          <pc:sldMk cId="1981175947" sldId="335"/>
        </pc:sldMkLst>
      </pc:sldChg>
      <pc:sldChg chg="delSp modSp add del">
        <pc:chgData name="#CHONG TIAN EN#" userId="57a2aa2f-d61e-489c-ae98-aad6017c18db" providerId="ADAL" clId="{D3EEE83C-0FDE-4081-AF5A-476A0DEC5E7F}" dt="2020-05-03T07:27:51.331" v="7048" actId="2696"/>
        <pc:sldMkLst>
          <pc:docMk/>
          <pc:sldMk cId="3990814906" sldId="336"/>
        </pc:sldMkLst>
        <pc:spChg chg="mod">
          <ac:chgData name="#CHONG TIAN EN#" userId="57a2aa2f-d61e-489c-ae98-aad6017c18db" providerId="ADAL" clId="{D3EEE83C-0FDE-4081-AF5A-476A0DEC5E7F}" dt="2020-05-03T07:19:35.274" v="6796" actId="20577"/>
          <ac:spMkLst>
            <pc:docMk/>
            <pc:sldMk cId="3990814906" sldId="336"/>
            <ac:spMk id="12" creationId="{3622A18B-4C21-4C81-8A0E-31725D33BF7D}"/>
          </ac:spMkLst>
        </pc:spChg>
        <pc:picChg chg="del">
          <ac:chgData name="#CHONG TIAN EN#" userId="57a2aa2f-d61e-489c-ae98-aad6017c18db" providerId="ADAL" clId="{D3EEE83C-0FDE-4081-AF5A-476A0DEC5E7F}" dt="2020-05-03T07:18:50.370" v="6788" actId="478"/>
          <ac:picMkLst>
            <pc:docMk/>
            <pc:sldMk cId="3990814906" sldId="336"/>
            <ac:picMk id="9" creationId="{911731DA-FB3E-4BA1-9B7F-EFD2BA6EE99C}"/>
          </ac:picMkLst>
        </pc:picChg>
      </pc:sldChg>
      <pc:sldChg chg="addSp delSp modSp add">
        <pc:chgData name="#CHONG TIAN EN#" userId="57a2aa2f-d61e-489c-ae98-aad6017c18db" providerId="ADAL" clId="{D3EEE83C-0FDE-4081-AF5A-476A0DEC5E7F}" dt="2020-05-03T08:46:43.151" v="7853" actId="20577"/>
        <pc:sldMkLst>
          <pc:docMk/>
          <pc:sldMk cId="4204404769" sldId="337"/>
        </pc:sldMkLst>
        <pc:spChg chg="mod">
          <ac:chgData name="#CHONG TIAN EN#" userId="57a2aa2f-d61e-489c-ae98-aad6017c18db" providerId="ADAL" clId="{D3EEE83C-0FDE-4081-AF5A-476A0DEC5E7F}" dt="2020-05-03T07:27:34.425" v="7031"/>
          <ac:spMkLst>
            <pc:docMk/>
            <pc:sldMk cId="4204404769" sldId="337"/>
            <ac:spMk id="12" creationId="{3622A18B-4C21-4C81-8A0E-31725D33BF7D}"/>
          </ac:spMkLst>
        </pc:spChg>
        <pc:spChg chg="mod">
          <ac:chgData name="#CHONG TIAN EN#" userId="57a2aa2f-d61e-489c-ae98-aad6017c18db" providerId="ADAL" clId="{D3EEE83C-0FDE-4081-AF5A-476A0DEC5E7F}" dt="2020-05-03T08:46:43.151" v="7853" actId="20577"/>
          <ac:spMkLst>
            <pc:docMk/>
            <pc:sldMk cId="4204404769" sldId="337"/>
            <ac:spMk id="29" creationId="{0430FA73-1474-4687-9417-73D1E2C11D5E}"/>
          </ac:spMkLst>
        </pc:spChg>
        <pc:picChg chg="add mod ord">
          <ac:chgData name="#CHONG TIAN EN#" userId="57a2aa2f-d61e-489c-ae98-aad6017c18db" providerId="ADAL" clId="{D3EEE83C-0FDE-4081-AF5A-476A0DEC5E7F}" dt="2020-05-03T08:43:52.427" v="7834" actId="14826"/>
          <ac:picMkLst>
            <pc:docMk/>
            <pc:sldMk cId="4204404769" sldId="337"/>
            <ac:picMk id="3" creationId="{5C77FE11-F32F-4CE4-A249-228A8D1FB0B3}"/>
          </ac:picMkLst>
        </pc:picChg>
        <pc:picChg chg="del">
          <ac:chgData name="#CHONG TIAN EN#" userId="57a2aa2f-d61e-489c-ae98-aad6017c18db" providerId="ADAL" clId="{D3EEE83C-0FDE-4081-AF5A-476A0DEC5E7F}" dt="2020-05-03T07:27:37.166" v="7032" actId="478"/>
          <ac:picMkLst>
            <pc:docMk/>
            <pc:sldMk cId="4204404769" sldId="337"/>
            <ac:picMk id="9" creationId="{911731DA-FB3E-4BA1-9B7F-EFD2BA6EE99C}"/>
          </ac:picMkLst>
        </pc:picChg>
      </pc:sldChg>
      <pc:sldChg chg="addSp modSp add">
        <pc:chgData name="#CHONG TIAN EN#" userId="57a2aa2f-d61e-489c-ae98-aad6017c18db" providerId="ADAL" clId="{D3EEE83C-0FDE-4081-AF5A-476A0DEC5E7F}" dt="2020-05-03T08:46:47.092" v="7857" actId="20577"/>
        <pc:sldMkLst>
          <pc:docMk/>
          <pc:sldMk cId="3612863007" sldId="338"/>
        </pc:sldMkLst>
        <pc:spChg chg="mod">
          <ac:chgData name="#CHONG TIAN EN#" userId="57a2aa2f-d61e-489c-ae98-aad6017c18db" providerId="ADAL" clId="{D3EEE83C-0FDE-4081-AF5A-476A0DEC5E7F}" dt="2020-05-03T07:41:32.489" v="7155" actId="20577"/>
          <ac:spMkLst>
            <pc:docMk/>
            <pc:sldMk cId="3612863007" sldId="338"/>
            <ac:spMk id="12" creationId="{3622A18B-4C21-4C81-8A0E-31725D33BF7D}"/>
          </ac:spMkLst>
        </pc:spChg>
        <pc:spChg chg="mod">
          <ac:chgData name="#CHONG TIAN EN#" userId="57a2aa2f-d61e-489c-ae98-aad6017c18db" providerId="ADAL" clId="{D3EEE83C-0FDE-4081-AF5A-476A0DEC5E7F}" dt="2020-05-03T08:46:47.092" v="7857" actId="20577"/>
          <ac:spMkLst>
            <pc:docMk/>
            <pc:sldMk cId="3612863007" sldId="338"/>
            <ac:spMk id="29" creationId="{0430FA73-1474-4687-9417-73D1E2C11D5E}"/>
          </ac:spMkLst>
        </pc:spChg>
        <pc:picChg chg="add mod ord">
          <ac:chgData name="#CHONG TIAN EN#" userId="57a2aa2f-d61e-489c-ae98-aad6017c18db" providerId="ADAL" clId="{D3EEE83C-0FDE-4081-AF5A-476A0DEC5E7F}" dt="2020-05-03T08:44:00.352" v="7835" actId="14826"/>
          <ac:picMkLst>
            <pc:docMk/>
            <pc:sldMk cId="3612863007" sldId="338"/>
            <ac:picMk id="9" creationId="{840BCA54-2094-4CCD-A6F0-A9D4808C9414}"/>
          </ac:picMkLst>
        </pc:picChg>
      </pc:sldChg>
      <pc:sldChg chg="delSp modSp add">
        <pc:chgData name="#CHONG TIAN EN#" userId="57a2aa2f-d61e-489c-ae98-aad6017c18db" providerId="ADAL" clId="{D3EEE83C-0FDE-4081-AF5A-476A0DEC5E7F}" dt="2020-05-03T08:47:51.337" v="7889" actId="20577"/>
        <pc:sldMkLst>
          <pc:docMk/>
          <pc:sldMk cId="2697397976" sldId="339"/>
        </pc:sldMkLst>
        <pc:spChg chg="mod">
          <ac:chgData name="#CHONG TIAN EN#" userId="57a2aa2f-d61e-489c-ae98-aad6017c18db" providerId="ADAL" clId="{D3EEE83C-0FDE-4081-AF5A-476A0DEC5E7F}" dt="2020-05-03T08:47:51.337" v="7889" actId="20577"/>
          <ac:spMkLst>
            <pc:docMk/>
            <pc:sldMk cId="2697397976" sldId="339"/>
            <ac:spMk id="16" creationId="{81DE2D32-E3F0-410E-9FCE-8EDBD6E73187}"/>
          </ac:spMkLst>
        </pc:spChg>
        <pc:spChg chg="mod">
          <ac:chgData name="#CHONG TIAN EN#" userId="57a2aa2f-d61e-489c-ae98-aad6017c18db" providerId="ADAL" clId="{D3EEE83C-0FDE-4081-AF5A-476A0DEC5E7F}" dt="2020-05-03T07:49:33.115" v="7605" actId="20577"/>
          <ac:spMkLst>
            <pc:docMk/>
            <pc:sldMk cId="2697397976" sldId="339"/>
            <ac:spMk id="29" creationId="{0430FA73-1474-4687-9417-73D1E2C11D5E}"/>
          </ac:spMkLst>
        </pc:spChg>
        <pc:picChg chg="del">
          <ac:chgData name="#CHONG TIAN EN#" userId="57a2aa2f-d61e-489c-ae98-aad6017c18db" providerId="ADAL" clId="{D3EEE83C-0FDE-4081-AF5A-476A0DEC5E7F}" dt="2020-05-03T07:42:52.183" v="7163" actId="478"/>
          <ac:picMkLst>
            <pc:docMk/>
            <pc:sldMk cId="2697397976" sldId="339"/>
            <ac:picMk id="11" creationId="{1B9F1B50-9A94-4A7A-BE69-4E7011DACF35}"/>
          </ac:picMkLst>
        </pc:picChg>
      </pc:sldChg>
      <pc:sldChg chg="modSp add del">
        <pc:chgData name="#CHONG TIAN EN#" userId="57a2aa2f-d61e-489c-ae98-aad6017c18db" providerId="ADAL" clId="{D3EEE83C-0FDE-4081-AF5A-476A0DEC5E7F}" dt="2020-05-03T08:51:17.381" v="7924" actId="2696"/>
        <pc:sldMkLst>
          <pc:docMk/>
          <pc:sldMk cId="2774025930" sldId="340"/>
        </pc:sldMkLst>
        <pc:spChg chg="mod">
          <ac:chgData name="#CHONG TIAN EN#" userId="57a2aa2f-d61e-489c-ae98-aad6017c18db" providerId="ADAL" clId="{D3EEE83C-0FDE-4081-AF5A-476A0DEC5E7F}" dt="2020-05-03T08:50:42.228" v="7910" actId="1076"/>
          <ac:spMkLst>
            <pc:docMk/>
            <pc:sldMk cId="2774025930" sldId="340"/>
            <ac:spMk id="16" creationId="{81DE2D32-E3F0-410E-9FCE-8EDBD6E73187}"/>
          </ac:spMkLst>
        </pc:spChg>
        <pc:spChg chg="mod">
          <ac:chgData name="#CHONG TIAN EN#" userId="57a2aa2f-d61e-489c-ae98-aad6017c18db" providerId="ADAL" clId="{D3EEE83C-0FDE-4081-AF5A-476A0DEC5E7F}" dt="2020-05-03T08:51:00.634" v="7913" actId="20577"/>
          <ac:spMkLst>
            <pc:docMk/>
            <pc:sldMk cId="2774025930" sldId="340"/>
            <ac:spMk id="29" creationId="{0430FA73-1474-4687-9417-73D1E2C11D5E}"/>
          </ac:spMkLst>
        </pc:spChg>
      </pc:sldChg>
      <pc:sldChg chg="addSp delSp modSp add modAnim">
        <pc:chgData name="#CHONG TIAN EN#" userId="57a2aa2f-d61e-489c-ae98-aad6017c18db" providerId="ADAL" clId="{D3EEE83C-0FDE-4081-AF5A-476A0DEC5E7F}" dt="2020-05-05T01:35:47.353" v="11897"/>
        <pc:sldMkLst>
          <pc:docMk/>
          <pc:sldMk cId="1642193293" sldId="341"/>
        </pc:sldMkLst>
        <pc:spChg chg="add del mod">
          <ac:chgData name="#CHONG TIAN EN#" userId="57a2aa2f-d61e-489c-ae98-aad6017c18db" providerId="ADAL" clId="{D3EEE83C-0FDE-4081-AF5A-476A0DEC5E7F}" dt="2020-05-03T09:42:37.553" v="8181" actId="478"/>
          <ac:spMkLst>
            <pc:docMk/>
            <pc:sldMk cId="1642193293" sldId="341"/>
            <ac:spMk id="6" creationId="{B5C529B1-EF3E-4B7A-9C0F-6484003CDE0D}"/>
          </ac:spMkLst>
        </pc:spChg>
        <pc:spChg chg="add del">
          <ac:chgData name="#CHONG TIAN EN#" userId="57a2aa2f-d61e-489c-ae98-aad6017c18db" providerId="ADAL" clId="{D3EEE83C-0FDE-4081-AF5A-476A0DEC5E7F}" dt="2020-05-03T09:37:02.096" v="8141"/>
          <ac:spMkLst>
            <pc:docMk/>
            <pc:sldMk cId="1642193293" sldId="341"/>
            <ac:spMk id="14" creationId="{5BC946F2-910F-40C7-9570-1354163F0278}"/>
          </ac:spMkLst>
        </pc:spChg>
        <pc:spChg chg="mod">
          <ac:chgData name="#CHONG TIAN EN#" userId="57a2aa2f-d61e-489c-ae98-aad6017c18db" providerId="ADAL" clId="{D3EEE83C-0FDE-4081-AF5A-476A0DEC5E7F}" dt="2020-05-04T04:17:14.801" v="10765" actId="20577"/>
          <ac:spMkLst>
            <pc:docMk/>
            <pc:sldMk cId="1642193293" sldId="341"/>
            <ac:spMk id="16" creationId="{81DE2D32-E3F0-410E-9FCE-8EDBD6E73187}"/>
          </ac:spMkLst>
        </pc:spChg>
        <pc:spChg chg="mod">
          <ac:chgData name="#CHONG TIAN EN#" userId="57a2aa2f-d61e-489c-ae98-aad6017c18db" providerId="ADAL" clId="{D3EEE83C-0FDE-4081-AF5A-476A0DEC5E7F}" dt="2020-05-03T08:52:19.258" v="7940"/>
          <ac:spMkLst>
            <pc:docMk/>
            <pc:sldMk cId="1642193293" sldId="341"/>
            <ac:spMk id="29" creationId="{0430FA73-1474-4687-9417-73D1E2C11D5E}"/>
          </ac:spMkLst>
        </pc:spChg>
        <pc:spChg chg="add del mod">
          <ac:chgData name="#CHONG TIAN EN#" userId="57a2aa2f-d61e-489c-ae98-aad6017c18db" providerId="ADAL" clId="{D3EEE83C-0FDE-4081-AF5A-476A0DEC5E7F}" dt="2020-05-03T09:54:10.048" v="8360" actId="478"/>
          <ac:spMkLst>
            <pc:docMk/>
            <pc:sldMk cId="1642193293" sldId="341"/>
            <ac:spMk id="87" creationId="{5246FD77-EBF5-4627-BC4B-7BC1859964AF}"/>
          </ac:spMkLst>
        </pc:spChg>
        <pc:spChg chg="add mod">
          <ac:chgData name="#CHONG TIAN EN#" userId="57a2aa2f-d61e-489c-ae98-aad6017c18db" providerId="ADAL" clId="{D3EEE83C-0FDE-4081-AF5A-476A0DEC5E7F}" dt="2020-05-03T09:55:15.520" v="8368" actId="1582"/>
          <ac:spMkLst>
            <pc:docMk/>
            <pc:sldMk cId="1642193293" sldId="341"/>
            <ac:spMk id="88" creationId="{C3ECEEE3-B850-4D9C-894A-E65CF4B57DDB}"/>
          </ac:spMkLst>
        </pc:spChg>
        <pc:grpChg chg="add mod">
          <ac:chgData name="#CHONG TIAN EN#" userId="57a2aa2f-d61e-489c-ae98-aad6017c18db" providerId="ADAL" clId="{D3EEE83C-0FDE-4081-AF5A-476A0DEC5E7F}" dt="2020-05-05T01:34:34.624" v="11885" actId="164"/>
          <ac:grpSpMkLst>
            <pc:docMk/>
            <pc:sldMk cId="1642193293" sldId="341"/>
            <ac:grpSpMk id="2" creationId="{EF9DBA0D-4238-4BF7-8FA6-FABB398143D3}"/>
          </ac:grpSpMkLst>
        </pc:grpChg>
        <pc:grpChg chg="add mod">
          <ac:chgData name="#CHONG TIAN EN#" userId="57a2aa2f-d61e-489c-ae98-aad6017c18db" providerId="ADAL" clId="{D3EEE83C-0FDE-4081-AF5A-476A0DEC5E7F}" dt="2020-05-03T09:40:56.891" v="8164" actId="164"/>
          <ac:grpSpMkLst>
            <pc:docMk/>
            <pc:sldMk cId="1642193293" sldId="341"/>
            <ac:grpSpMk id="4" creationId="{7BD4BC99-C1FA-475A-AF70-CBC537E237A9}"/>
          </ac:grpSpMkLst>
        </pc:grpChg>
        <pc:grpChg chg="add mod">
          <ac:chgData name="#CHONG TIAN EN#" userId="57a2aa2f-d61e-489c-ae98-aad6017c18db" providerId="ADAL" clId="{D3EEE83C-0FDE-4081-AF5A-476A0DEC5E7F}" dt="2020-05-03T09:41:33.155" v="8168" actId="14100"/>
          <ac:grpSpMkLst>
            <pc:docMk/>
            <pc:sldMk cId="1642193293" sldId="341"/>
            <ac:grpSpMk id="5" creationId="{CB378D88-13E6-4F74-BE23-FF453D16A2C5}"/>
          </ac:grpSpMkLst>
        </pc:grpChg>
        <pc:grpChg chg="add mod">
          <ac:chgData name="#CHONG TIAN EN#" userId="57a2aa2f-d61e-489c-ae98-aad6017c18db" providerId="ADAL" clId="{D3EEE83C-0FDE-4081-AF5A-476A0DEC5E7F}" dt="2020-05-03T09:40:23.869" v="8160" actId="164"/>
          <ac:grpSpMkLst>
            <pc:docMk/>
            <pc:sldMk cId="1642193293" sldId="341"/>
            <ac:grpSpMk id="15" creationId="{2B032902-0015-439F-9309-7617F9E6BD46}"/>
          </ac:grpSpMkLst>
        </pc:grpChg>
        <pc:grpChg chg="add mod">
          <ac:chgData name="#CHONG TIAN EN#" userId="57a2aa2f-d61e-489c-ae98-aad6017c18db" providerId="ADAL" clId="{D3EEE83C-0FDE-4081-AF5A-476A0DEC5E7F}" dt="2020-05-03T09:40:23.869" v="8160" actId="164"/>
          <ac:grpSpMkLst>
            <pc:docMk/>
            <pc:sldMk cId="1642193293" sldId="341"/>
            <ac:grpSpMk id="19" creationId="{72F81D3F-6AA1-497A-ACF3-1CBCA9B42BB9}"/>
          </ac:grpSpMkLst>
        </pc:grpChg>
        <pc:grpChg chg="add mod">
          <ac:chgData name="#CHONG TIAN EN#" userId="57a2aa2f-d61e-489c-ae98-aad6017c18db" providerId="ADAL" clId="{D3EEE83C-0FDE-4081-AF5A-476A0DEC5E7F}" dt="2020-05-03T09:40:23.869" v="8160" actId="164"/>
          <ac:grpSpMkLst>
            <pc:docMk/>
            <pc:sldMk cId="1642193293" sldId="341"/>
            <ac:grpSpMk id="22" creationId="{7A272021-52E7-4AD8-9E3D-66CD67FF1BD4}"/>
          </ac:grpSpMkLst>
        </pc:grpChg>
        <pc:grpChg chg="add mod">
          <ac:chgData name="#CHONG TIAN EN#" userId="57a2aa2f-d61e-489c-ae98-aad6017c18db" providerId="ADAL" clId="{D3EEE83C-0FDE-4081-AF5A-476A0DEC5E7F}" dt="2020-05-03T09:40:23.869" v="8160" actId="164"/>
          <ac:grpSpMkLst>
            <pc:docMk/>
            <pc:sldMk cId="1642193293" sldId="341"/>
            <ac:grpSpMk id="30" creationId="{DBDBAD21-6BFD-4F91-93F0-1FF7EF3F6D21}"/>
          </ac:grpSpMkLst>
        </pc:grpChg>
        <pc:grpChg chg="add mod">
          <ac:chgData name="#CHONG TIAN EN#" userId="57a2aa2f-d61e-489c-ae98-aad6017c18db" providerId="ADAL" clId="{D3EEE83C-0FDE-4081-AF5A-476A0DEC5E7F}" dt="2020-05-03T09:40:23.869" v="8160" actId="164"/>
          <ac:grpSpMkLst>
            <pc:docMk/>
            <pc:sldMk cId="1642193293" sldId="341"/>
            <ac:grpSpMk id="33" creationId="{861B5FDE-0BA8-46FB-878A-3329B77A8D69}"/>
          </ac:grpSpMkLst>
        </pc:grpChg>
        <pc:grpChg chg="add del mod">
          <ac:chgData name="#CHONG TIAN EN#" userId="57a2aa2f-d61e-489c-ae98-aad6017c18db" providerId="ADAL" clId="{D3EEE83C-0FDE-4081-AF5A-476A0DEC5E7F}" dt="2020-05-03T09:40:14.274" v="8158" actId="478"/>
          <ac:grpSpMkLst>
            <pc:docMk/>
            <pc:sldMk cId="1642193293" sldId="341"/>
            <ac:grpSpMk id="36" creationId="{AFBD5BE1-5B2F-473D-9B6D-4FB6642A3776}"/>
          </ac:grpSpMkLst>
        </pc:grpChg>
        <pc:grpChg chg="add del mod">
          <ac:chgData name="#CHONG TIAN EN#" userId="57a2aa2f-d61e-489c-ae98-aad6017c18db" providerId="ADAL" clId="{D3EEE83C-0FDE-4081-AF5A-476A0DEC5E7F}" dt="2020-05-03T09:40:15.640" v="8159" actId="478"/>
          <ac:grpSpMkLst>
            <pc:docMk/>
            <pc:sldMk cId="1642193293" sldId="341"/>
            <ac:grpSpMk id="39" creationId="{BC5B0985-19E7-4F31-8A28-72463FF0615A}"/>
          </ac:grpSpMkLst>
        </pc:grpChg>
        <pc:grpChg chg="add mod">
          <ac:chgData name="#CHONG TIAN EN#" userId="57a2aa2f-d61e-489c-ae98-aad6017c18db" providerId="ADAL" clId="{D3EEE83C-0FDE-4081-AF5A-476A0DEC5E7F}" dt="2020-05-03T09:40:56.891" v="8164" actId="164"/>
          <ac:grpSpMkLst>
            <pc:docMk/>
            <pc:sldMk cId="1642193293" sldId="341"/>
            <ac:grpSpMk id="42" creationId="{C7D30FD4-A5AB-4F00-B162-77C3D304BF0C}"/>
          </ac:grpSpMkLst>
        </pc:grpChg>
        <pc:grpChg chg="mod">
          <ac:chgData name="#CHONG TIAN EN#" userId="57a2aa2f-d61e-489c-ae98-aad6017c18db" providerId="ADAL" clId="{D3EEE83C-0FDE-4081-AF5A-476A0DEC5E7F}" dt="2020-05-03T09:40:35.655" v="8162"/>
          <ac:grpSpMkLst>
            <pc:docMk/>
            <pc:sldMk cId="1642193293" sldId="341"/>
            <ac:grpSpMk id="43" creationId="{15833333-D592-4FA8-A80E-7B1A02798D00}"/>
          </ac:grpSpMkLst>
        </pc:grpChg>
        <pc:grpChg chg="mod">
          <ac:chgData name="#CHONG TIAN EN#" userId="57a2aa2f-d61e-489c-ae98-aad6017c18db" providerId="ADAL" clId="{D3EEE83C-0FDE-4081-AF5A-476A0DEC5E7F}" dt="2020-05-03T09:40:35.655" v="8162"/>
          <ac:grpSpMkLst>
            <pc:docMk/>
            <pc:sldMk cId="1642193293" sldId="341"/>
            <ac:grpSpMk id="44" creationId="{DB6DCD5F-90F4-42E2-9D64-488BEBF11519}"/>
          </ac:grpSpMkLst>
        </pc:grpChg>
        <pc:grpChg chg="mod">
          <ac:chgData name="#CHONG TIAN EN#" userId="57a2aa2f-d61e-489c-ae98-aad6017c18db" providerId="ADAL" clId="{D3EEE83C-0FDE-4081-AF5A-476A0DEC5E7F}" dt="2020-05-03T09:40:35.655" v="8162"/>
          <ac:grpSpMkLst>
            <pc:docMk/>
            <pc:sldMk cId="1642193293" sldId="341"/>
            <ac:grpSpMk id="45" creationId="{92131F97-9AAF-4C1D-B0C7-00978A05CDBB}"/>
          </ac:grpSpMkLst>
        </pc:grpChg>
        <pc:grpChg chg="mod">
          <ac:chgData name="#CHONG TIAN EN#" userId="57a2aa2f-d61e-489c-ae98-aad6017c18db" providerId="ADAL" clId="{D3EEE83C-0FDE-4081-AF5A-476A0DEC5E7F}" dt="2020-05-03T09:40:35.655" v="8162"/>
          <ac:grpSpMkLst>
            <pc:docMk/>
            <pc:sldMk cId="1642193293" sldId="341"/>
            <ac:grpSpMk id="46" creationId="{4A809D4F-E58B-4E20-A709-A779D80D1432}"/>
          </ac:grpSpMkLst>
        </pc:grpChg>
        <pc:grpChg chg="mod">
          <ac:chgData name="#CHONG TIAN EN#" userId="57a2aa2f-d61e-489c-ae98-aad6017c18db" providerId="ADAL" clId="{D3EEE83C-0FDE-4081-AF5A-476A0DEC5E7F}" dt="2020-05-03T09:40:35.655" v="8162"/>
          <ac:grpSpMkLst>
            <pc:docMk/>
            <pc:sldMk cId="1642193293" sldId="341"/>
            <ac:grpSpMk id="47" creationId="{2DD6A672-29BA-4A08-82F5-315015346162}"/>
          </ac:grpSpMkLst>
        </pc:grpChg>
        <pc:graphicFrameChg chg="add del mod modGraphic">
          <ac:chgData name="#CHONG TIAN EN#" userId="57a2aa2f-d61e-489c-ae98-aad6017c18db" providerId="ADAL" clId="{D3EEE83C-0FDE-4081-AF5A-476A0DEC5E7F}" dt="2020-05-03T09:43:43.144" v="8201" actId="478"/>
          <ac:graphicFrameMkLst>
            <pc:docMk/>
            <pc:sldMk cId="1642193293" sldId="341"/>
            <ac:graphicFrameMk id="7" creationId="{94B4851E-716E-45D7-9874-FA7E0378424E}"/>
          </ac:graphicFrameMkLst>
        </pc:graphicFrameChg>
        <pc:graphicFrameChg chg="add mod modGraphic">
          <ac:chgData name="#CHONG TIAN EN#" userId="57a2aa2f-d61e-489c-ae98-aad6017c18db" providerId="ADAL" clId="{D3EEE83C-0FDE-4081-AF5A-476A0DEC5E7F}" dt="2020-05-03T09:52:02.240" v="8348" actId="20577"/>
          <ac:graphicFrameMkLst>
            <pc:docMk/>
            <pc:sldMk cId="1642193293" sldId="341"/>
            <ac:graphicFrameMk id="9" creationId="{9F36FCE7-3997-44CE-B723-19F3B6CDEE97}"/>
          </ac:graphicFrameMkLst>
        </pc:graphicFrameChg>
        <pc:picChg chg="add mod ord modCrop">
          <ac:chgData name="#CHONG TIAN EN#" userId="57a2aa2f-d61e-489c-ae98-aad6017c18db" providerId="ADAL" clId="{D3EEE83C-0FDE-4081-AF5A-476A0DEC5E7F}" dt="2020-05-03T09:36:14.767" v="8135" actId="732"/>
          <ac:picMkLst>
            <pc:docMk/>
            <pc:sldMk cId="1642193293" sldId="341"/>
            <ac:picMk id="3" creationId="{8CFDE919-7651-4AC9-98BC-F9EFED46FF10}"/>
          </ac:picMkLst>
        </pc:picChg>
        <pc:cxnChg chg="add mod">
          <ac:chgData name="#CHONG TIAN EN#" userId="57a2aa2f-d61e-489c-ae98-aad6017c18db" providerId="ADAL" clId="{D3EEE83C-0FDE-4081-AF5A-476A0DEC5E7F}" dt="2020-05-05T01:34:34.624" v="11885" actId="164"/>
          <ac:cxnSpMkLst>
            <pc:docMk/>
            <pc:sldMk cId="1642193293" sldId="341"/>
            <ac:cxnSpMk id="58" creationId="{A78509FF-4F22-444D-87DB-0C1A62DEA31E}"/>
          </ac:cxnSpMkLst>
        </pc:cxnChg>
        <pc:cxnChg chg="add del mod">
          <ac:chgData name="#CHONG TIAN EN#" userId="57a2aa2f-d61e-489c-ae98-aad6017c18db" providerId="ADAL" clId="{D3EEE83C-0FDE-4081-AF5A-476A0DEC5E7F}" dt="2020-05-03T09:46:35.086" v="8227" actId="478"/>
          <ac:cxnSpMkLst>
            <pc:docMk/>
            <pc:sldMk cId="1642193293" sldId="341"/>
            <ac:cxnSpMk id="59" creationId="{0429E14B-8286-4C44-B831-65A757BAFF0C}"/>
          </ac:cxnSpMkLst>
        </pc:cxnChg>
        <pc:cxnChg chg="add del mod">
          <ac:chgData name="#CHONG TIAN EN#" userId="57a2aa2f-d61e-489c-ae98-aad6017c18db" providerId="ADAL" clId="{D3EEE83C-0FDE-4081-AF5A-476A0DEC5E7F}" dt="2020-05-03T09:46:32.798" v="8226" actId="478"/>
          <ac:cxnSpMkLst>
            <pc:docMk/>
            <pc:sldMk cId="1642193293" sldId="341"/>
            <ac:cxnSpMk id="60" creationId="{916EB97E-F2A6-4791-BCA4-8B7022825D1D}"/>
          </ac:cxnSpMkLst>
        </pc:cxnChg>
        <pc:cxnChg chg="add del mod">
          <ac:chgData name="#CHONG TIAN EN#" userId="57a2aa2f-d61e-489c-ae98-aad6017c18db" providerId="ADAL" clId="{D3EEE83C-0FDE-4081-AF5A-476A0DEC5E7F}" dt="2020-05-03T09:46:30.710" v="8225" actId="478"/>
          <ac:cxnSpMkLst>
            <pc:docMk/>
            <pc:sldMk cId="1642193293" sldId="341"/>
            <ac:cxnSpMk id="61" creationId="{5C2FC12C-35BC-4F4A-B917-F41942D34187}"/>
          </ac:cxnSpMkLst>
        </pc:cxnChg>
        <pc:cxnChg chg="add mod">
          <ac:chgData name="#CHONG TIAN EN#" userId="57a2aa2f-d61e-489c-ae98-aad6017c18db" providerId="ADAL" clId="{D3EEE83C-0FDE-4081-AF5A-476A0DEC5E7F}" dt="2020-05-05T01:34:34.624" v="11885" actId="164"/>
          <ac:cxnSpMkLst>
            <pc:docMk/>
            <pc:sldMk cId="1642193293" sldId="341"/>
            <ac:cxnSpMk id="63" creationId="{1C50EB08-B7CD-47E5-BDBA-FCE282F896CB}"/>
          </ac:cxnSpMkLst>
        </pc:cxnChg>
        <pc:cxnChg chg="add del mod">
          <ac:chgData name="#CHONG TIAN EN#" userId="57a2aa2f-d61e-489c-ae98-aad6017c18db" providerId="ADAL" clId="{D3EEE83C-0FDE-4081-AF5A-476A0DEC5E7F}" dt="2020-05-03T09:47:04.995" v="8232" actId="478"/>
          <ac:cxnSpMkLst>
            <pc:docMk/>
            <pc:sldMk cId="1642193293" sldId="341"/>
            <ac:cxnSpMk id="65" creationId="{9671B258-7EFC-4049-B95E-375790471FF0}"/>
          </ac:cxnSpMkLst>
        </pc:cxnChg>
        <pc:cxnChg chg="add mod">
          <ac:chgData name="#CHONG TIAN EN#" userId="57a2aa2f-d61e-489c-ae98-aad6017c18db" providerId="ADAL" clId="{D3EEE83C-0FDE-4081-AF5A-476A0DEC5E7F}" dt="2020-05-05T01:34:34.624" v="11885" actId="164"/>
          <ac:cxnSpMkLst>
            <pc:docMk/>
            <pc:sldMk cId="1642193293" sldId="341"/>
            <ac:cxnSpMk id="67" creationId="{8E9AE74E-EB61-407F-A815-837BADFBAFD4}"/>
          </ac:cxnSpMkLst>
        </pc:cxnChg>
        <pc:cxnChg chg="add mod">
          <ac:chgData name="#CHONG TIAN EN#" userId="57a2aa2f-d61e-489c-ae98-aad6017c18db" providerId="ADAL" clId="{D3EEE83C-0FDE-4081-AF5A-476A0DEC5E7F}" dt="2020-05-05T01:34:34.624" v="11885" actId="164"/>
          <ac:cxnSpMkLst>
            <pc:docMk/>
            <pc:sldMk cId="1642193293" sldId="341"/>
            <ac:cxnSpMk id="70" creationId="{F21D77C7-6158-4C08-82F0-E435530C33BF}"/>
          </ac:cxnSpMkLst>
        </pc:cxnChg>
        <pc:cxnChg chg="add mod">
          <ac:chgData name="#CHONG TIAN EN#" userId="57a2aa2f-d61e-489c-ae98-aad6017c18db" providerId="ADAL" clId="{D3EEE83C-0FDE-4081-AF5A-476A0DEC5E7F}" dt="2020-05-05T01:34:34.624" v="11885" actId="164"/>
          <ac:cxnSpMkLst>
            <pc:docMk/>
            <pc:sldMk cId="1642193293" sldId="341"/>
            <ac:cxnSpMk id="72" creationId="{F12DD6E2-7A1D-4398-8FCC-1D62BD5C8496}"/>
          </ac:cxnSpMkLst>
        </pc:cxnChg>
        <pc:cxnChg chg="add mod">
          <ac:chgData name="#CHONG TIAN EN#" userId="57a2aa2f-d61e-489c-ae98-aad6017c18db" providerId="ADAL" clId="{D3EEE83C-0FDE-4081-AF5A-476A0DEC5E7F}" dt="2020-05-05T01:34:34.624" v="11885" actId="164"/>
          <ac:cxnSpMkLst>
            <pc:docMk/>
            <pc:sldMk cId="1642193293" sldId="341"/>
            <ac:cxnSpMk id="74" creationId="{E380AF1A-6B69-4278-B96A-39DD51C66479}"/>
          </ac:cxnSpMkLst>
        </pc:cxnChg>
        <pc:cxnChg chg="add mod">
          <ac:chgData name="#CHONG TIAN EN#" userId="57a2aa2f-d61e-489c-ae98-aad6017c18db" providerId="ADAL" clId="{D3EEE83C-0FDE-4081-AF5A-476A0DEC5E7F}" dt="2020-05-05T01:34:34.624" v="11885" actId="164"/>
          <ac:cxnSpMkLst>
            <pc:docMk/>
            <pc:sldMk cId="1642193293" sldId="341"/>
            <ac:cxnSpMk id="76" creationId="{F18B960F-77AC-46C6-A9F9-7C3F837227A3}"/>
          </ac:cxnSpMkLst>
        </pc:cxnChg>
        <pc:cxnChg chg="add del mod">
          <ac:chgData name="#CHONG TIAN EN#" userId="57a2aa2f-d61e-489c-ae98-aad6017c18db" providerId="ADAL" clId="{D3EEE83C-0FDE-4081-AF5A-476A0DEC5E7F}" dt="2020-05-03T09:47:57.456" v="8238" actId="478"/>
          <ac:cxnSpMkLst>
            <pc:docMk/>
            <pc:sldMk cId="1642193293" sldId="341"/>
            <ac:cxnSpMk id="78" creationId="{8AF147EB-ED85-4B67-8020-C16B306BFEA1}"/>
          </ac:cxnSpMkLst>
        </pc:cxnChg>
        <pc:cxnChg chg="add mod">
          <ac:chgData name="#CHONG TIAN EN#" userId="57a2aa2f-d61e-489c-ae98-aad6017c18db" providerId="ADAL" clId="{D3EEE83C-0FDE-4081-AF5A-476A0DEC5E7F}" dt="2020-05-05T01:34:34.624" v="11885" actId="164"/>
          <ac:cxnSpMkLst>
            <pc:docMk/>
            <pc:sldMk cId="1642193293" sldId="341"/>
            <ac:cxnSpMk id="80" creationId="{F8E7D214-25F3-4BAB-AD43-DF12FBEC4F8C}"/>
          </ac:cxnSpMkLst>
        </pc:cxnChg>
        <pc:cxnChg chg="add mod">
          <ac:chgData name="#CHONG TIAN EN#" userId="57a2aa2f-d61e-489c-ae98-aad6017c18db" providerId="ADAL" clId="{D3EEE83C-0FDE-4081-AF5A-476A0DEC5E7F}" dt="2020-05-05T01:34:34.624" v="11885" actId="164"/>
          <ac:cxnSpMkLst>
            <pc:docMk/>
            <pc:sldMk cId="1642193293" sldId="341"/>
            <ac:cxnSpMk id="82" creationId="{B63179F5-B89F-45A1-850C-8A2A416732CA}"/>
          </ac:cxnSpMkLst>
        </pc:cxnChg>
        <pc:cxnChg chg="add mod">
          <ac:chgData name="#CHONG TIAN EN#" userId="57a2aa2f-d61e-489c-ae98-aad6017c18db" providerId="ADAL" clId="{D3EEE83C-0FDE-4081-AF5A-476A0DEC5E7F}" dt="2020-05-05T01:34:34.624" v="11885" actId="164"/>
          <ac:cxnSpMkLst>
            <pc:docMk/>
            <pc:sldMk cId="1642193293" sldId="341"/>
            <ac:cxnSpMk id="84" creationId="{D10E96CF-4E1E-4201-9915-BBBCFF57E4A6}"/>
          </ac:cxnSpMkLst>
        </pc:cxnChg>
        <pc:cxnChg chg="add mod">
          <ac:chgData name="#CHONG TIAN EN#" userId="57a2aa2f-d61e-489c-ae98-aad6017c18db" providerId="ADAL" clId="{D3EEE83C-0FDE-4081-AF5A-476A0DEC5E7F}" dt="2020-05-04T04:17:19.139" v="10766" actId="14100"/>
          <ac:cxnSpMkLst>
            <pc:docMk/>
            <pc:sldMk cId="1642193293" sldId="341"/>
            <ac:cxnSpMk id="86" creationId="{74126AD2-C5D9-457D-867E-2C0EE80BF039}"/>
          </ac:cxnSpMkLst>
        </pc:cxnChg>
      </pc:sldChg>
      <pc:sldChg chg="addSp delSp modSp add ord modAnim">
        <pc:chgData name="#CHONG TIAN EN#" userId="57a2aa2f-d61e-489c-ae98-aad6017c18db" providerId="ADAL" clId="{D3EEE83C-0FDE-4081-AF5A-476A0DEC5E7F}" dt="2020-05-03T11:38:08.672" v="9112"/>
        <pc:sldMkLst>
          <pc:docMk/>
          <pc:sldMk cId="4127095979" sldId="342"/>
        </pc:sldMkLst>
        <pc:spChg chg="mod">
          <ac:chgData name="#CHONG TIAN EN#" userId="57a2aa2f-d61e-489c-ae98-aad6017c18db" providerId="ADAL" clId="{D3EEE83C-0FDE-4081-AF5A-476A0DEC5E7F}" dt="2020-05-03T10:04:04.119" v="8483" actId="14100"/>
          <ac:spMkLst>
            <pc:docMk/>
            <pc:sldMk cId="4127095979" sldId="342"/>
            <ac:spMk id="3" creationId="{8E8DB5DF-39B9-4333-876F-0FE0F17A2E3E}"/>
          </ac:spMkLst>
        </pc:spChg>
        <pc:spChg chg="add del mod">
          <ac:chgData name="#CHONG TIAN EN#" userId="57a2aa2f-d61e-489c-ae98-aad6017c18db" providerId="ADAL" clId="{D3EEE83C-0FDE-4081-AF5A-476A0DEC5E7F}" dt="2020-05-03T10:03:51.415" v="8482" actId="478"/>
          <ac:spMkLst>
            <pc:docMk/>
            <pc:sldMk cId="4127095979" sldId="342"/>
            <ac:spMk id="4" creationId="{056F3EA1-F239-4F40-95CF-3C127C02B3D7}"/>
          </ac:spMkLst>
        </pc:spChg>
      </pc:sldChg>
      <pc:sldChg chg="addSp delSp modSp add del delAnim modAnim">
        <pc:chgData name="#CHONG TIAN EN#" userId="57a2aa2f-d61e-489c-ae98-aad6017c18db" providerId="ADAL" clId="{D3EEE83C-0FDE-4081-AF5A-476A0DEC5E7F}" dt="2020-05-03T10:29:29.463" v="8980"/>
        <pc:sldMkLst>
          <pc:docMk/>
          <pc:sldMk cId="3603611273" sldId="343"/>
        </pc:sldMkLst>
        <pc:spChg chg="del">
          <ac:chgData name="#CHONG TIAN EN#" userId="57a2aa2f-d61e-489c-ae98-aad6017c18db" providerId="ADAL" clId="{D3EEE83C-0FDE-4081-AF5A-476A0DEC5E7F}" dt="2020-05-03T10:13:28.341" v="8534" actId="478"/>
          <ac:spMkLst>
            <pc:docMk/>
            <pc:sldMk cId="3603611273" sldId="343"/>
            <ac:spMk id="2" creationId="{5E6129F1-EB28-4906-A0EC-75BF49AD8BD0}"/>
          </ac:spMkLst>
        </pc:spChg>
        <pc:spChg chg="del">
          <ac:chgData name="#CHONG TIAN EN#" userId="57a2aa2f-d61e-489c-ae98-aad6017c18db" providerId="ADAL" clId="{D3EEE83C-0FDE-4081-AF5A-476A0DEC5E7F}" dt="2020-05-03T10:13:25.329" v="8533" actId="478"/>
          <ac:spMkLst>
            <pc:docMk/>
            <pc:sldMk cId="3603611273" sldId="343"/>
            <ac:spMk id="3" creationId="{6D1C1E7F-92E2-4CB3-AEE7-5F6CF315385E}"/>
          </ac:spMkLst>
        </pc:spChg>
        <pc:spChg chg="add mod">
          <ac:chgData name="#CHONG TIAN EN#" userId="57a2aa2f-d61e-489c-ae98-aad6017c18db" providerId="ADAL" clId="{D3EEE83C-0FDE-4081-AF5A-476A0DEC5E7F}" dt="2020-05-03T10:28:16.819" v="8978" actId="1582"/>
          <ac:spMkLst>
            <pc:docMk/>
            <pc:sldMk cId="3603611273" sldId="343"/>
            <ac:spMk id="5" creationId="{F2F8161B-C6D1-4A0C-894F-7706E36D2E7B}"/>
          </ac:spMkLst>
        </pc:spChg>
        <pc:spChg chg="add del">
          <ac:chgData name="#CHONG TIAN EN#" userId="57a2aa2f-d61e-489c-ae98-aad6017c18db" providerId="ADAL" clId="{D3EEE83C-0FDE-4081-AF5A-476A0DEC5E7F}" dt="2020-05-03T10:19:08.314" v="8719"/>
          <ac:spMkLst>
            <pc:docMk/>
            <pc:sldMk cId="3603611273" sldId="343"/>
            <ac:spMk id="23" creationId="{0D9E4A62-1801-4B04-8897-A5A398204D32}"/>
          </ac:spMkLst>
        </pc:spChg>
        <pc:spChg chg="mod">
          <ac:chgData name="#CHONG TIAN EN#" userId="57a2aa2f-d61e-489c-ae98-aad6017c18db" providerId="ADAL" clId="{D3EEE83C-0FDE-4081-AF5A-476A0DEC5E7F}" dt="2020-05-03T10:21:11.239" v="8766" actId="20577"/>
          <ac:spMkLst>
            <pc:docMk/>
            <pc:sldMk cId="3603611273" sldId="343"/>
            <ac:spMk id="29" creationId="{0430FA73-1474-4687-9417-73D1E2C11D5E}"/>
          </ac:spMkLst>
        </pc:spChg>
        <pc:spChg chg="add mod">
          <ac:chgData name="#CHONG TIAN EN#" userId="57a2aa2f-d61e-489c-ae98-aad6017c18db" providerId="ADAL" clId="{D3EEE83C-0FDE-4081-AF5A-476A0DEC5E7F}" dt="2020-05-03T10:24:03.008" v="8827" actId="255"/>
          <ac:spMkLst>
            <pc:docMk/>
            <pc:sldMk cId="3603611273" sldId="343"/>
            <ac:spMk id="30" creationId="{969FECAA-44D0-42FE-9F99-5041A96D6F02}"/>
          </ac:spMkLst>
        </pc:spChg>
        <pc:spChg chg="add mod">
          <ac:chgData name="#CHONG TIAN EN#" userId="57a2aa2f-d61e-489c-ae98-aad6017c18db" providerId="ADAL" clId="{D3EEE83C-0FDE-4081-AF5A-476A0DEC5E7F}" dt="2020-05-03T10:25:00.247" v="8840" actId="1038"/>
          <ac:spMkLst>
            <pc:docMk/>
            <pc:sldMk cId="3603611273" sldId="343"/>
            <ac:spMk id="31" creationId="{01843B5D-20E5-4764-BEC2-96E3FC699D51}"/>
          </ac:spMkLst>
        </pc:spChg>
        <pc:spChg chg="mod">
          <ac:chgData name="#CHONG TIAN EN#" userId="57a2aa2f-d61e-489c-ae98-aad6017c18db" providerId="ADAL" clId="{D3EEE83C-0FDE-4081-AF5A-476A0DEC5E7F}" dt="2020-05-03T10:19:01.962" v="8717" actId="1035"/>
          <ac:spMkLst>
            <pc:docMk/>
            <pc:sldMk cId="3603611273" sldId="343"/>
            <ac:spMk id="32" creationId="{F1FBF5AE-4D9A-42CB-A381-57C4B858E415}"/>
          </ac:spMkLst>
        </pc:spChg>
        <pc:spChg chg="mod">
          <ac:chgData name="#CHONG TIAN EN#" userId="57a2aa2f-d61e-489c-ae98-aad6017c18db" providerId="ADAL" clId="{D3EEE83C-0FDE-4081-AF5A-476A0DEC5E7F}" dt="2020-05-03T10:19:01.962" v="8717" actId="1035"/>
          <ac:spMkLst>
            <pc:docMk/>
            <pc:sldMk cId="3603611273" sldId="343"/>
            <ac:spMk id="33" creationId="{853A1677-ED41-4CF3-B6F2-B6E365F03B12}"/>
          </ac:spMkLst>
        </pc:spChg>
        <pc:spChg chg="add mod">
          <ac:chgData name="#CHONG TIAN EN#" userId="57a2aa2f-d61e-489c-ae98-aad6017c18db" providerId="ADAL" clId="{D3EEE83C-0FDE-4081-AF5A-476A0DEC5E7F}" dt="2020-05-03T10:25:07.007" v="8866" actId="1037"/>
          <ac:spMkLst>
            <pc:docMk/>
            <pc:sldMk cId="3603611273" sldId="343"/>
            <ac:spMk id="34" creationId="{78A0B26F-8B51-4D6E-9BE0-AC54FDA3270C}"/>
          </ac:spMkLst>
        </pc:spChg>
        <pc:spChg chg="mod">
          <ac:chgData name="#CHONG TIAN EN#" userId="57a2aa2f-d61e-489c-ae98-aad6017c18db" providerId="ADAL" clId="{D3EEE83C-0FDE-4081-AF5A-476A0DEC5E7F}" dt="2020-05-03T10:19:01.962" v="8717" actId="1035"/>
          <ac:spMkLst>
            <pc:docMk/>
            <pc:sldMk cId="3603611273" sldId="343"/>
            <ac:spMk id="35" creationId="{67A429EC-E822-432E-93D2-0F5732B1505C}"/>
          </ac:spMkLst>
        </pc:spChg>
        <pc:spChg chg="mod">
          <ac:chgData name="#CHONG TIAN EN#" userId="57a2aa2f-d61e-489c-ae98-aad6017c18db" providerId="ADAL" clId="{D3EEE83C-0FDE-4081-AF5A-476A0DEC5E7F}" dt="2020-05-03T10:18:47.771" v="8680" actId="1038"/>
          <ac:spMkLst>
            <pc:docMk/>
            <pc:sldMk cId="3603611273" sldId="343"/>
            <ac:spMk id="36" creationId="{1D9CBC11-D5C3-4FAE-950D-C11289E7A6A8}"/>
          </ac:spMkLst>
        </pc:spChg>
        <pc:spChg chg="mod">
          <ac:chgData name="#CHONG TIAN EN#" userId="57a2aa2f-d61e-489c-ae98-aad6017c18db" providerId="ADAL" clId="{D3EEE83C-0FDE-4081-AF5A-476A0DEC5E7F}" dt="2020-05-03T10:18:52.326" v="8697" actId="1037"/>
          <ac:spMkLst>
            <pc:docMk/>
            <pc:sldMk cId="3603611273" sldId="343"/>
            <ac:spMk id="37" creationId="{9E1A3D40-352E-4344-A528-8202CBC89DF3}"/>
          </ac:spMkLst>
        </pc:spChg>
        <pc:spChg chg="mod">
          <ac:chgData name="#CHONG TIAN EN#" userId="57a2aa2f-d61e-489c-ae98-aad6017c18db" providerId="ADAL" clId="{D3EEE83C-0FDE-4081-AF5A-476A0DEC5E7F}" dt="2020-05-03T10:27:46.235" v="8974" actId="208"/>
          <ac:spMkLst>
            <pc:docMk/>
            <pc:sldMk cId="3603611273" sldId="343"/>
            <ac:spMk id="38" creationId="{59143427-D220-4B26-A5F1-4DA53FECF11E}"/>
          </ac:spMkLst>
        </pc:spChg>
        <pc:spChg chg="add mod">
          <ac:chgData name="#CHONG TIAN EN#" userId="57a2aa2f-d61e-489c-ae98-aad6017c18db" providerId="ADAL" clId="{D3EEE83C-0FDE-4081-AF5A-476A0DEC5E7F}" dt="2020-05-03T10:25:33.776" v="8969" actId="1038"/>
          <ac:spMkLst>
            <pc:docMk/>
            <pc:sldMk cId="3603611273" sldId="343"/>
            <ac:spMk id="39" creationId="{149F0E55-D949-470D-BE16-CEE4EA25CEC7}"/>
          </ac:spMkLst>
        </pc:spChg>
        <pc:spChg chg="add mod">
          <ac:chgData name="#CHONG TIAN EN#" userId="57a2aa2f-d61e-489c-ae98-aad6017c18db" providerId="ADAL" clId="{D3EEE83C-0FDE-4081-AF5A-476A0DEC5E7F}" dt="2020-05-03T10:25:26.037" v="8944" actId="1038"/>
          <ac:spMkLst>
            <pc:docMk/>
            <pc:sldMk cId="3603611273" sldId="343"/>
            <ac:spMk id="40" creationId="{711B68FC-2071-46D8-9AFC-9158E8E78BF6}"/>
          </ac:spMkLst>
        </pc:spChg>
        <pc:spChg chg="add mod">
          <ac:chgData name="#CHONG TIAN EN#" userId="57a2aa2f-d61e-489c-ae98-aad6017c18db" providerId="ADAL" clId="{D3EEE83C-0FDE-4081-AF5A-476A0DEC5E7F}" dt="2020-05-03T10:27:46.235" v="8974" actId="208"/>
          <ac:spMkLst>
            <pc:docMk/>
            <pc:sldMk cId="3603611273" sldId="343"/>
            <ac:spMk id="41" creationId="{1771317F-578F-4707-B5CB-2FBDEA3B25CE}"/>
          </ac:spMkLst>
        </pc:spChg>
        <pc:grpChg chg="add mod">
          <ac:chgData name="#CHONG TIAN EN#" userId="57a2aa2f-d61e-489c-ae98-aad6017c18db" providerId="ADAL" clId="{D3EEE83C-0FDE-4081-AF5A-476A0DEC5E7F}" dt="2020-05-03T10:26:36.987" v="8970" actId="164"/>
          <ac:grpSpMkLst>
            <pc:docMk/>
            <pc:sldMk cId="3603611273" sldId="343"/>
            <ac:grpSpMk id="4" creationId="{C0FD7EAF-E2F4-4059-916E-6DFD2A72176D}"/>
          </ac:grpSpMkLst>
        </pc:grpChg>
        <pc:picChg chg="del">
          <ac:chgData name="#CHONG TIAN EN#" userId="57a2aa2f-d61e-489c-ae98-aad6017c18db" providerId="ADAL" clId="{D3EEE83C-0FDE-4081-AF5A-476A0DEC5E7F}" dt="2020-05-03T10:17:07.924" v="8535" actId="478"/>
          <ac:picMkLst>
            <pc:docMk/>
            <pc:sldMk cId="3603611273" sldId="343"/>
            <ac:picMk id="11" creationId="{E821B929-09B8-4212-B9E9-EDD6A5D7F096}"/>
          </ac:picMkLst>
        </pc:picChg>
        <pc:picChg chg="del">
          <ac:chgData name="#CHONG TIAN EN#" userId="57a2aa2f-d61e-489c-ae98-aad6017c18db" providerId="ADAL" clId="{D3EEE83C-0FDE-4081-AF5A-476A0DEC5E7F}" dt="2020-05-03T10:17:11.569" v="8537" actId="478"/>
          <ac:picMkLst>
            <pc:docMk/>
            <pc:sldMk cId="3603611273" sldId="343"/>
            <ac:picMk id="15" creationId="{F4330673-B7FE-4205-9F51-4CD879D2121B}"/>
          </ac:picMkLst>
        </pc:picChg>
        <pc:picChg chg="del">
          <ac:chgData name="#CHONG TIAN EN#" userId="57a2aa2f-d61e-489c-ae98-aad6017c18db" providerId="ADAL" clId="{D3EEE83C-0FDE-4081-AF5A-476A0DEC5E7F}" dt="2020-05-03T10:17:14.492" v="8539" actId="478"/>
          <ac:picMkLst>
            <pc:docMk/>
            <pc:sldMk cId="3603611273" sldId="343"/>
            <ac:picMk id="18" creationId="{FD504435-6BA4-4D03-B171-CB88B9B4BA8B}"/>
          </ac:picMkLst>
        </pc:picChg>
        <pc:picChg chg="del">
          <ac:chgData name="#CHONG TIAN EN#" userId="57a2aa2f-d61e-489c-ae98-aad6017c18db" providerId="ADAL" clId="{D3EEE83C-0FDE-4081-AF5A-476A0DEC5E7F}" dt="2020-05-03T10:17:09.655" v="8536" actId="478"/>
          <ac:picMkLst>
            <pc:docMk/>
            <pc:sldMk cId="3603611273" sldId="343"/>
            <ac:picMk id="20" creationId="{9C75445E-57FB-4E60-AB63-C5EB1F173270}"/>
          </ac:picMkLst>
        </pc:picChg>
        <pc:picChg chg="del">
          <ac:chgData name="#CHONG TIAN EN#" userId="57a2aa2f-d61e-489c-ae98-aad6017c18db" providerId="ADAL" clId="{D3EEE83C-0FDE-4081-AF5A-476A0DEC5E7F}" dt="2020-05-03T10:17:13.017" v="8538" actId="478"/>
          <ac:picMkLst>
            <pc:docMk/>
            <pc:sldMk cId="3603611273" sldId="343"/>
            <ac:picMk id="22" creationId="{CA30E395-63F2-4698-BC0B-E265ED4FC83C}"/>
          </ac:picMkLst>
        </pc:picChg>
        <pc:picChg chg="add del">
          <ac:chgData name="#CHONG TIAN EN#" userId="57a2aa2f-d61e-489c-ae98-aad6017c18db" providerId="ADAL" clId="{D3EEE83C-0FDE-4081-AF5A-476A0DEC5E7F}" dt="2020-05-03T10:18:12.393" v="8603" actId="478"/>
          <ac:picMkLst>
            <pc:docMk/>
            <pc:sldMk cId="3603611273" sldId="343"/>
            <ac:picMk id="24" creationId="{C3E187D1-412E-4162-A3AF-79062143E15E}"/>
          </ac:picMkLst>
        </pc:picChg>
        <pc:picChg chg="mod">
          <ac:chgData name="#CHONG TIAN EN#" userId="57a2aa2f-d61e-489c-ae98-aad6017c18db" providerId="ADAL" clId="{D3EEE83C-0FDE-4081-AF5A-476A0DEC5E7F}" dt="2020-05-03T10:13:10.875" v="8515" actId="1076"/>
          <ac:picMkLst>
            <pc:docMk/>
            <pc:sldMk cId="3603611273" sldId="343"/>
            <ac:picMk id="28" creationId="{45B0237E-423C-4FE7-AEC4-9A82C852B8EE}"/>
          </ac:picMkLst>
        </pc:picChg>
      </pc:sldChg>
      <pc:sldChg chg="addSp delSp modSp add delAnim modAnim modNotesTx">
        <pc:chgData name="#CHONG TIAN EN#" userId="57a2aa2f-d61e-489c-ae98-aad6017c18db" providerId="ADAL" clId="{D3EEE83C-0FDE-4081-AF5A-476A0DEC5E7F}" dt="2020-05-04T13:23:29.195" v="11662"/>
        <pc:sldMkLst>
          <pc:docMk/>
          <pc:sldMk cId="1052067359" sldId="344"/>
        </pc:sldMkLst>
        <pc:spChg chg="add mod">
          <ac:chgData name="#CHONG TIAN EN#" userId="57a2aa2f-d61e-489c-ae98-aad6017c18db" providerId="ADAL" clId="{D3EEE83C-0FDE-4081-AF5A-476A0DEC5E7F}" dt="2020-05-03T11:46:53.484" v="9152" actId="208"/>
          <ac:spMkLst>
            <pc:docMk/>
            <pc:sldMk cId="1052067359" sldId="344"/>
            <ac:spMk id="2" creationId="{82E05C4F-EABD-4DF1-9353-E06D08BC6764}"/>
          </ac:spMkLst>
        </pc:spChg>
        <pc:spChg chg="add del mod">
          <ac:chgData name="#CHONG TIAN EN#" userId="57a2aa2f-d61e-489c-ae98-aad6017c18db" providerId="ADAL" clId="{D3EEE83C-0FDE-4081-AF5A-476A0DEC5E7F}" dt="2020-05-03T11:49:34.771" v="9166" actId="11529"/>
          <ac:spMkLst>
            <pc:docMk/>
            <pc:sldMk cId="1052067359" sldId="344"/>
            <ac:spMk id="3" creationId="{70BCB33A-B409-4540-A454-8D3C08AFF7AD}"/>
          </ac:spMkLst>
        </pc:spChg>
        <pc:spChg chg="add mod">
          <ac:chgData name="#CHONG TIAN EN#" userId="57a2aa2f-d61e-489c-ae98-aad6017c18db" providerId="ADAL" clId="{D3EEE83C-0FDE-4081-AF5A-476A0DEC5E7F}" dt="2020-05-03T11:50:10.113" v="9174" actId="1076"/>
          <ac:spMkLst>
            <pc:docMk/>
            <pc:sldMk cId="1052067359" sldId="344"/>
            <ac:spMk id="4" creationId="{0D725E83-8CEB-4BAA-948B-598C1D1A666E}"/>
          </ac:spMkLst>
        </pc:spChg>
        <pc:spChg chg="del mod">
          <ac:chgData name="#CHONG TIAN EN#" userId="57a2aa2f-d61e-489c-ae98-aad6017c18db" providerId="ADAL" clId="{D3EEE83C-0FDE-4081-AF5A-476A0DEC5E7F}" dt="2020-05-03T11:55:49.716" v="9243" actId="478"/>
          <ac:spMkLst>
            <pc:docMk/>
            <pc:sldMk cId="1052067359" sldId="344"/>
            <ac:spMk id="8" creationId="{04C4171E-481F-4DCB-8756-B2F359EAEA1B}"/>
          </ac:spMkLst>
        </pc:spChg>
        <pc:spChg chg="add mod">
          <ac:chgData name="#CHONG TIAN EN#" userId="57a2aa2f-d61e-489c-ae98-aad6017c18db" providerId="ADAL" clId="{D3EEE83C-0FDE-4081-AF5A-476A0DEC5E7F}" dt="2020-05-04T06:36:17.897" v="11474" actId="20577"/>
          <ac:spMkLst>
            <pc:docMk/>
            <pc:sldMk cId="1052067359" sldId="344"/>
            <ac:spMk id="10" creationId="{AAED8B5A-8BA3-402F-B58D-BDE828A6750A}"/>
          </ac:spMkLst>
        </pc:spChg>
        <pc:spChg chg="add mod">
          <ac:chgData name="#CHONG TIAN EN#" userId="57a2aa2f-d61e-489c-ae98-aad6017c18db" providerId="ADAL" clId="{D3EEE83C-0FDE-4081-AF5A-476A0DEC5E7F}" dt="2020-05-03T11:51:15.420" v="9178" actId="1076"/>
          <ac:spMkLst>
            <pc:docMk/>
            <pc:sldMk cId="1052067359" sldId="344"/>
            <ac:spMk id="13" creationId="{B53F37ED-CFB4-4AB5-99B0-73FB5AE72762}"/>
          </ac:spMkLst>
        </pc:spChg>
        <pc:spChg chg="add del mod">
          <ac:chgData name="#CHONG TIAN EN#" userId="57a2aa2f-d61e-489c-ae98-aad6017c18db" providerId="ADAL" clId="{D3EEE83C-0FDE-4081-AF5A-476A0DEC5E7F}" dt="2020-05-03T11:57:03.684" v="9252" actId="478"/>
          <ac:spMkLst>
            <pc:docMk/>
            <pc:sldMk cId="1052067359" sldId="344"/>
            <ac:spMk id="14" creationId="{F0C768BA-A6A4-4651-B409-E117F0D14493}"/>
          </ac:spMkLst>
        </pc:spChg>
        <pc:spChg chg="add del mod">
          <ac:chgData name="#CHONG TIAN EN#" userId="57a2aa2f-d61e-489c-ae98-aad6017c18db" providerId="ADAL" clId="{D3EEE83C-0FDE-4081-AF5A-476A0DEC5E7F}" dt="2020-05-03T11:52:12.794" v="9197"/>
          <ac:spMkLst>
            <pc:docMk/>
            <pc:sldMk cId="1052067359" sldId="344"/>
            <ac:spMk id="16" creationId="{3DB73B95-9A2E-4DFC-A2B1-F5814277C132}"/>
          </ac:spMkLst>
        </pc:spChg>
        <pc:spChg chg="add mod">
          <ac:chgData name="#CHONG TIAN EN#" userId="57a2aa2f-d61e-489c-ae98-aad6017c18db" providerId="ADAL" clId="{D3EEE83C-0FDE-4081-AF5A-476A0DEC5E7F}" dt="2020-05-03T12:25:05.804" v="9733" actId="20577"/>
          <ac:spMkLst>
            <pc:docMk/>
            <pc:sldMk cId="1052067359" sldId="344"/>
            <ac:spMk id="20" creationId="{CBECFE92-CF88-49AE-AFA3-38005162A620}"/>
          </ac:spMkLst>
        </pc:spChg>
        <pc:picChg chg="add">
          <ac:chgData name="#CHONG TIAN EN#" userId="57a2aa2f-d61e-489c-ae98-aad6017c18db" providerId="ADAL" clId="{D3EEE83C-0FDE-4081-AF5A-476A0DEC5E7F}" dt="2020-05-03T11:45:45.134" v="9146"/>
          <ac:picMkLst>
            <pc:docMk/>
            <pc:sldMk cId="1052067359" sldId="344"/>
            <ac:picMk id="9" creationId="{FC7F6612-6689-4221-8B5A-8DECB8311E6D}"/>
          </ac:picMkLst>
        </pc:picChg>
        <pc:cxnChg chg="add del mod">
          <ac:chgData name="#CHONG TIAN EN#" userId="57a2aa2f-d61e-489c-ae98-aad6017c18db" providerId="ADAL" clId="{D3EEE83C-0FDE-4081-AF5A-476A0DEC5E7F}" dt="2020-05-03T12:23:46.921" v="9598" actId="478"/>
          <ac:cxnSpMkLst>
            <pc:docMk/>
            <pc:sldMk cId="1052067359" sldId="344"/>
            <ac:cxnSpMk id="7" creationId="{D6D454EB-A3BF-42C8-9804-E6D85E949972}"/>
          </ac:cxnSpMkLst>
        </pc:cxnChg>
        <pc:cxnChg chg="add">
          <ac:chgData name="#CHONG TIAN EN#" userId="57a2aa2f-d61e-489c-ae98-aad6017c18db" providerId="ADAL" clId="{D3EEE83C-0FDE-4081-AF5A-476A0DEC5E7F}" dt="2020-05-03T11:48:37.135" v="9160"/>
          <ac:cxnSpMkLst>
            <pc:docMk/>
            <pc:sldMk cId="1052067359" sldId="344"/>
            <ac:cxnSpMk id="12" creationId="{7839E2CA-641A-4AF6-818E-1D0ECE56AD72}"/>
          </ac:cxnSpMkLst>
        </pc:cxnChg>
        <pc:cxnChg chg="add del mod">
          <ac:chgData name="#CHONG TIAN EN#" userId="57a2aa2f-d61e-489c-ae98-aad6017c18db" providerId="ADAL" clId="{D3EEE83C-0FDE-4081-AF5A-476A0DEC5E7F}" dt="2020-05-03T12:23:49.656" v="9599" actId="478"/>
          <ac:cxnSpMkLst>
            <pc:docMk/>
            <pc:sldMk cId="1052067359" sldId="344"/>
            <ac:cxnSpMk id="19" creationId="{A2809C3D-99D8-4387-9589-83EBEEE9C592}"/>
          </ac:cxnSpMkLst>
        </pc:cxnChg>
      </pc:sldChg>
      <pc:sldChg chg="addSp delSp modSp add modAnim modNotesTx">
        <pc:chgData name="#CHONG TIAN EN#" userId="57a2aa2f-d61e-489c-ae98-aad6017c18db" providerId="ADAL" clId="{D3EEE83C-0FDE-4081-AF5A-476A0DEC5E7F}" dt="2020-05-04T06:36:26.564" v="11475" actId="20577"/>
        <pc:sldMkLst>
          <pc:docMk/>
          <pc:sldMk cId="2416259473" sldId="345"/>
        </pc:sldMkLst>
        <pc:spChg chg="del">
          <ac:chgData name="#CHONG TIAN EN#" userId="57a2aa2f-d61e-489c-ae98-aad6017c18db" providerId="ADAL" clId="{D3EEE83C-0FDE-4081-AF5A-476A0DEC5E7F}" dt="2020-05-03T11:56:56.010" v="9251" actId="478"/>
          <ac:spMkLst>
            <pc:docMk/>
            <pc:sldMk cId="2416259473" sldId="345"/>
            <ac:spMk id="2" creationId="{82E05C4F-EABD-4DF1-9353-E06D08BC6764}"/>
          </ac:spMkLst>
        </pc:spChg>
        <pc:spChg chg="add mod">
          <ac:chgData name="#CHONG TIAN EN#" userId="57a2aa2f-d61e-489c-ae98-aad6017c18db" providerId="ADAL" clId="{D3EEE83C-0FDE-4081-AF5A-476A0DEC5E7F}" dt="2020-05-03T12:16:11.911" v="9545" actId="1076"/>
          <ac:spMkLst>
            <pc:docMk/>
            <pc:sldMk cId="2416259473" sldId="345"/>
            <ac:spMk id="3" creationId="{EAD7BEF8-8BD9-4A48-A444-AC5556AEDDEB}"/>
          </ac:spMkLst>
        </pc:spChg>
        <pc:spChg chg="mod">
          <ac:chgData name="#CHONG TIAN EN#" userId="57a2aa2f-d61e-489c-ae98-aad6017c18db" providerId="ADAL" clId="{D3EEE83C-0FDE-4081-AF5A-476A0DEC5E7F}" dt="2020-05-04T06:36:26.564" v="11475" actId="20577"/>
          <ac:spMkLst>
            <pc:docMk/>
            <pc:sldMk cId="2416259473" sldId="345"/>
            <ac:spMk id="10" creationId="{AAED8B5A-8BA3-402F-B58D-BDE828A6750A}"/>
          </ac:spMkLst>
        </pc:spChg>
        <pc:spChg chg="add del">
          <ac:chgData name="#CHONG TIAN EN#" userId="57a2aa2f-d61e-489c-ae98-aad6017c18db" providerId="ADAL" clId="{D3EEE83C-0FDE-4081-AF5A-476A0DEC5E7F}" dt="2020-05-03T11:56:53.276" v="9250" actId="478"/>
          <ac:spMkLst>
            <pc:docMk/>
            <pc:sldMk cId="2416259473" sldId="345"/>
            <ac:spMk id="14" creationId="{F0C768BA-A6A4-4651-B409-E117F0D14493}"/>
          </ac:spMkLst>
        </pc:spChg>
      </pc:sldChg>
      <pc:sldChg chg="addSp modSp add modNotesTx">
        <pc:chgData name="#CHONG TIAN EN#" userId="57a2aa2f-d61e-489c-ae98-aad6017c18db" providerId="ADAL" clId="{D3EEE83C-0FDE-4081-AF5A-476A0DEC5E7F}" dt="2020-05-04T04:18:39.497" v="10797" actId="20577"/>
        <pc:sldMkLst>
          <pc:docMk/>
          <pc:sldMk cId="3727922122" sldId="346"/>
        </pc:sldMkLst>
        <pc:spChg chg="mod">
          <ac:chgData name="#CHONG TIAN EN#" userId="57a2aa2f-d61e-489c-ae98-aad6017c18db" providerId="ADAL" clId="{D3EEE83C-0FDE-4081-AF5A-476A0DEC5E7F}" dt="2020-05-03T12:14:05.553" v="9532" actId="20577"/>
          <ac:spMkLst>
            <pc:docMk/>
            <pc:sldMk cId="3727922122" sldId="346"/>
            <ac:spMk id="8" creationId="{04C4171E-481F-4DCB-8756-B2F359EAEA1B}"/>
          </ac:spMkLst>
        </pc:spChg>
        <pc:picChg chg="add mod">
          <ac:chgData name="#CHONG TIAN EN#" userId="57a2aa2f-d61e-489c-ae98-aad6017c18db" providerId="ADAL" clId="{D3EEE83C-0FDE-4081-AF5A-476A0DEC5E7F}" dt="2020-05-03T12:14:17.094" v="9534" actId="1076"/>
          <ac:picMkLst>
            <pc:docMk/>
            <pc:sldMk cId="3727922122" sldId="346"/>
            <ac:picMk id="23554" creationId="{9A7B504C-22B6-462B-9B63-769AFEAD51A6}"/>
          </ac:picMkLst>
        </pc:picChg>
      </pc:sldChg>
      <pc:sldChg chg="delSp modSp add del">
        <pc:chgData name="#CHONG TIAN EN#" userId="57a2aa2f-d61e-489c-ae98-aad6017c18db" providerId="ADAL" clId="{D3EEE83C-0FDE-4081-AF5A-476A0DEC5E7F}" dt="2020-05-04T04:08:07.634" v="10731" actId="2696"/>
        <pc:sldMkLst>
          <pc:docMk/>
          <pc:sldMk cId="2698692629" sldId="347"/>
        </pc:sldMkLst>
        <pc:spChg chg="mod">
          <ac:chgData name="#CHONG TIAN EN#" userId="57a2aa2f-d61e-489c-ae98-aad6017c18db" providerId="ADAL" clId="{D3EEE83C-0FDE-4081-AF5A-476A0DEC5E7F}" dt="2020-05-03T15:13:07.517" v="10013" actId="20578"/>
          <ac:spMkLst>
            <pc:docMk/>
            <pc:sldMk cId="2698692629" sldId="347"/>
            <ac:spMk id="8" creationId="{04C4171E-481F-4DCB-8756-B2F359EAEA1B}"/>
          </ac:spMkLst>
        </pc:spChg>
        <pc:spChg chg="mod">
          <ac:chgData name="#CHONG TIAN EN#" userId="57a2aa2f-d61e-489c-ae98-aad6017c18db" providerId="ADAL" clId="{D3EEE83C-0FDE-4081-AF5A-476A0DEC5E7F}" dt="2020-05-03T13:22:05.146" v="9992" actId="20577"/>
          <ac:spMkLst>
            <pc:docMk/>
            <pc:sldMk cId="2698692629" sldId="347"/>
            <ac:spMk id="29" creationId="{0430FA73-1474-4687-9417-73D1E2C11D5E}"/>
          </ac:spMkLst>
        </pc:spChg>
        <pc:picChg chg="del">
          <ac:chgData name="#CHONG TIAN EN#" userId="57a2aa2f-d61e-489c-ae98-aad6017c18db" providerId="ADAL" clId="{D3EEE83C-0FDE-4081-AF5A-476A0DEC5E7F}" dt="2020-05-03T13:22:08.186" v="9993" actId="478"/>
          <ac:picMkLst>
            <pc:docMk/>
            <pc:sldMk cId="2698692629" sldId="347"/>
            <ac:picMk id="23554" creationId="{9A7B504C-22B6-462B-9B63-769AFEAD51A6}"/>
          </ac:picMkLst>
        </pc:picChg>
      </pc:sldChg>
      <pc:sldChg chg="addSp delSp modSp add delAnim modAnim">
        <pc:chgData name="#CHONG TIAN EN#" userId="57a2aa2f-d61e-489c-ae98-aad6017c18db" providerId="ADAL" clId="{D3EEE83C-0FDE-4081-AF5A-476A0DEC5E7F}" dt="2020-05-05T02:28:44.463" v="12033"/>
        <pc:sldMkLst>
          <pc:docMk/>
          <pc:sldMk cId="3151198737" sldId="347"/>
        </pc:sldMkLst>
        <pc:spChg chg="del">
          <ac:chgData name="#CHONG TIAN EN#" userId="57a2aa2f-d61e-489c-ae98-aad6017c18db" providerId="ADAL" clId="{D3EEE83C-0FDE-4081-AF5A-476A0DEC5E7F}" dt="2020-05-05T02:13:21.455" v="11996" actId="478"/>
          <ac:spMkLst>
            <pc:docMk/>
            <pc:sldMk cId="3151198737" sldId="347"/>
            <ac:spMk id="2" creationId="{C2B28D28-4828-4D41-8F6F-DDB0278D2C35}"/>
          </ac:spMkLst>
        </pc:spChg>
        <pc:spChg chg="del">
          <ac:chgData name="#CHONG TIAN EN#" userId="57a2aa2f-d61e-489c-ae98-aad6017c18db" providerId="ADAL" clId="{D3EEE83C-0FDE-4081-AF5A-476A0DEC5E7F}" dt="2020-05-05T02:13:28.409" v="12004" actId="478"/>
          <ac:spMkLst>
            <pc:docMk/>
            <pc:sldMk cId="3151198737" sldId="347"/>
            <ac:spMk id="4" creationId="{DF26D0FD-4F2C-4993-850C-0B39D13553B9}"/>
          </ac:spMkLst>
        </pc:spChg>
        <pc:spChg chg="del mod">
          <ac:chgData name="#CHONG TIAN EN#" userId="57a2aa2f-d61e-489c-ae98-aad6017c18db" providerId="ADAL" clId="{D3EEE83C-0FDE-4081-AF5A-476A0DEC5E7F}" dt="2020-05-05T02:13:25.324" v="12002" actId="478"/>
          <ac:spMkLst>
            <pc:docMk/>
            <pc:sldMk cId="3151198737" sldId="347"/>
            <ac:spMk id="18" creationId="{6A5EDFF5-703B-44EE-9CA9-F41EC889CA4E}"/>
          </ac:spMkLst>
        </pc:spChg>
        <pc:spChg chg="del">
          <ac:chgData name="#CHONG TIAN EN#" userId="57a2aa2f-d61e-489c-ae98-aad6017c18db" providerId="ADAL" clId="{D3EEE83C-0FDE-4081-AF5A-476A0DEC5E7F}" dt="2020-05-05T02:13:23.366" v="11999" actId="478"/>
          <ac:spMkLst>
            <pc:docMk/>
            <pc:sldMk cId="3151198737" sldId="347"/>
            <ac:spMk id="19" creationId="{0F3B1D52-FB85-4781-AD08-CD3F5B39C769}"/>
          </ac:spMkLst>
        </pc:spChg>
        <pc:spChg chg="del mod">
          <ac:chgData name="#CHONG TIAN EN#" userId="57a2aa2f-d61e-489c-ae98-aad6017c18db" providerId="ADAL" clId="{D3EEE83C-0FDE-4081-AF5A-476A0DEC5E7F}" dt="2020-05-05T02:13:27.090" v="12003" actId="478"/>
          <ac:spMkLst>
            <pc:docMk/>
            <pc:sldMk cId="3151198737" sldId="347"/>
            <ac:spMk id="23" creationId="{CEB93CE0-1394-40E8-B1C8-F7DC48560624}"/>
          </ac:spMkLst>
        </pc:spChg>
        <pc:spChg chg="add del">
          <ac:chgData name="#CHONG TIAN EN#" userId="57a2aa2f-d61e-489c-ae98-aad6017c18db" providerId="ADAL" clId="{D3EEE83C-0FDE-4081-AF5A-476A0DEC5E7F}" dt="2020-05-05T02:13:56.736" v="12008" actId="478"/>
          <ac:spMkLst>
            <pc:docMk/>
            <pc:sldMk cId="3151198737" sldId="347"/>
            <ac:spMk id="24" creationId="{49309A0E-011A-4467-A37D-890FC607182B}"/>
          </ac:spMkLst>
        </pc:spChg>
        <pc:spChg chg="mod">
          <ac:chgData name="#CHONG TIAN EN#" userId="57a2aa2f-d61e-489c-ae98-aad6017c18db" providerId="ADAL" clId="{D3EEE83C-0FDE-4081-AF5A-476A0DEC5E7F}" dt="2020-05-05T02:13:38.286" v="12005"/>
          <ac:spMkLst>
            <pc:docMk/>
            <pc:sldMk cId="3151198737" sldId="347"/>
            <ac:spMk id="29" creationId="{0430FA73-1474-4687-9417-73D1E2C11D5E}"/>
          </ac:spMkLst>
        </pc:spChg>
        <pc:spChg chg="add">
          <ac:chgData name="#CHONG TIAN EN#" userId="57a2aa2f-d61e-489c-ae98-aad6017c18db" providerId="ADAL" clId="{D3EEE83C-0FDE-4081-AF5A-476A0DEC5E7F}" dt="2020-05-05T02:14:05.389" v="12010"/>
          <ac:spMkLst>
            <pc:docMk/>
            <pc:sldMk cId="3151198737" sldId="347"/>
            <ac:spMk id="31" creationId="{4BE5D4AC-5501-411F-9DA4-07BD6039D0B3}"/>
          </ac:spMkLst>
        </pc:spChg>
        <pc:spChg chg="add">
          <ac:chgData name="#CHONG TIAN EN#" userId="57a2aa2f-d61e-489c-ae98-aad6017c18db" providerId="ADAL" clId="{D3EEE83C-0FDE-4081-AF5A-476A0DEC5E7F}" dt="2020-05-05T02:14:05.389" v="12010"/>
          <ac:spMkLst>
            <pc:docMk/>
            <pc:sldMk cId="3151198737" sldId="347"/>
            <ac:spMk id="42" creationId="{845B7AFB-0D98-4C78-A888-8224E1485DD7}"/>
          </ac:spMkLst>
        </pc:spChg>
        <pc:spChg chg="add del">
          <ac:chgData name="#CHONG TIAN EN#" userId="57a2aa2f-d61e-489c-ae98-aad6017c18db" providerId="ADAL" clId="{D3EEE83C-0FDE-4081-AF5A-476A0DEC5E7F}" dt="2020-05-05T02:14:50.911" v="12013"/>
          <ac:spMkLst>
            <pc:docMk/>
            <pc:sldMk cId="3151198737" sldId="347"/>
            <ac:spMk id="43" creationId="{6CF86A52-3888-4C7B-99A1-B48EC3614275}"/>
          </ac:spMkLst>
        </pc:spChg>
        <pc:spChg chg="add del">
          <ac:chgData name="#CHONG TIAN EN#" userId="57a2aa2f-d61e-489c-ae98-aad6017c18db" providerId="ADAL" clId="{D3EEE83C-0FDE-4081-AF5A-476A0DEC5E7F}" dt="2020-05-05T02:14:50.911" v="12013"/>
          <ac:spMkLst>
            <pc:docMk/>
            <pc:sldMk cId="3151198737" sldId="347"/>
            <ac:spMk id="44" creationId="{386CBE33-9195-4696-804A-F41B1BE37DF8}"/>
          </ac:spMkLst>
        </pc:spChg>
        <pc:spChg chg="add del">
          <ac:chgData name="#CHONG TIAN EN#" userId="57a2aa2f-d61e-489c-ae98-aad6017c18db" providerId="ADAL" clId="{D3EEE83C-0FDE-4081-AF5A-476A0DEC5E7F}" dt="2020-05-05T02:14:50.911" v="12013"/>
          <ac:spMkLst>
            <pc:docMk/>
            <pc:sldMk cId="3151198737" sldId="347"/>
            <ac:spMk id="45" creationId="{18AFEA06-FBEC-432C-A232-B0562DE85054}"/>
          </ac:spMkLst>
        </pc:spChg>
        <pc:spChg chg="add del">
          <ac:chgData name="#CHONG TIAN EN#" userId="57a2aa2f-d61e-489c-ae98-aad6017c18db" providerId="ADAL" clId="{D3EEE83C-0FDE-4081-AF5A-476A0DEC5E7F}" dt="2020-05-05T02:14:50.911" v="12013"/>
          <ac:spMkLst>
            <pc:docMk/>
            <pc:sldMk cId="3151198737" sldId="347"/>
            <ac:spMk id="46" creationId="{B29E77C2-32F0-450F-B435-7865BC34138C}"/>
          </ac:spMkLst>
        </pc:spChg>
        <pc:spChg chg="add del">
          <ac:chgData name="#CHONG TIAN EN#" userId="57a2aa2f-d61e-489c-ae98-aad6017c18db" providerId="ADAL" clId="{D3EEE83C-0FDE-4081-AF5A-476A0DEC5E7F}" dt="2020-05-05T02:14:50.911" v="12013"/>
          <ac:spMkLst>
            <pc:docMk/>
            <pc:sldMk cId="3151198737" sldId="347"/>
            <ac:spMk id="47" creationId="{4D8D3C6A-4971-4EBD-9E26-FB65A0BE0683}"/>
          </ac:spMkLst>
        </pc:spChg>
        <pc:spChg chg="add del">
          <ac:chgData name="#CHONG TIAN EN#" userId="57a2aa2f-d61e-489c-ae98-aad6017c18db" providerId="ADAL" clId="{D3EEE83C-0FDE-4081-AF5A-476A0DEC5E7F}" dt="2020-05-05T02:14:50.911" v="12013"/>
          <ac:spMkLst>
            <pc:docMk/>
            <pc:sldMk cId="3151198737" sldId="347"/>
            <ac:spMk id="48" creationId="{283A9C12-479C-441C-BF84-CE9C4EF85E75}"/>
          </ac:spMkLst>
        </pc:spChg>
        <pc:spChg chg="add del">
          <ac:chgData name="#CHONG TIAN EN#" userId="57a2aa2f-d61e-489c-ae98-aad6017c18db" providerId="ADAL" clId="{D3EEE83C-0FDE-4081-AF5A-476A0DEC5E7F}" dt="2020-05-05T02:14:50.911" v="12013"/>
          <ac:spMkLst>
            <pc:docMk/>
            <pc:sldMk cId="3151198737" sldId="347"/>
            <ac:spMk id="49" creationId="{9A0BDE2C-1898-4EBE-B08E-276DF91609DE}"/>
          </ac:spMkLst>
        </pc:spChg>
        <pc:spChg chg="add del">
          <ac:chgData name="#CHONG TIAN EN#" userId="57a2aa2f-d61e-489c-ae98-aad6017c18db" providerId="ADAL" clId="{D3EEE83C-0FDE-4081-AF5A-476A0DEC5E7F}" dt="2020-05-05T02:14:50.911" v="12013"/>
          <ac:spMkLst>
            <pc:docMk/>
            <pc:sldMk cId="3151198737" sldId="347"/>
            <ac:spMk id="50" creationId="{61609F15-2132-4781-8482-64C9384DF03F}"/>
          </ac:spMkLst>
        </pc:spChg>
        <pc:spChg chg="add del">
          <ac:chgData name="#CHONG TIAN EN#" userId="57a2aa2f-d61e-489c-ae98-aad6017c18db" providerId="ADAL" clId="{D3EEE83C-0FDE-4081-AF5A-476A0DEC5E7F}" dt="2020-05-05T02:14:50.911" v="12013"/>
          <ac:spMkLst>
            <pc:docMk/>
            <pc:sldMk cId="3151198737" sldId="347"/>
            <ac:spMk id="51" creationId="{A7D6FF33-3C00-4208-B2E4-DF45C982323E}"/>
          </ac:spMkLst>
        </pc:spChg>
        <pc:spChg chg="add del">
          <ac:chgData name="#CHONG TIAN EN#" userId="57a2aa2f-d61e-489c-ae98-aad6017c18db" providerId="ADAL" clId="{D3EEE83C-0FDE-4081-AF5A-476A0DEC5E7F}" dt="2020-05-05T02:14:50.911" v="12013"/>
          <ac:spMkLst>
            <pc:docMk/>
            <pc:sldMk cId="3151198737" sldId="347"/>
            <ac:spMk id="52" creationId="{55920FAF-2A2F-4EEB-A4D8-B90238B92C3D}"/>
          </ac:spMkLst>
        </pc:spChg>
        <pc:spChg chg="add del">
          <ac:chgData name="#CHONG TIAN EN#" userId="57a2aa2f-d61e-489c-ae98-aad6017c18db" providerId="ADAL" clId="{D3EEE83C-0FDE-4081-AF5A-476A0DEC5E7F}" dt="2020-05-05T02:14:50.911" v="12013"/>
          <ac:spMkLst>
            <pc:docMk/>
            <pc:sldMk cId="3151198737" sldId="347"/>
            <ac:spMk id="53" creationId="{52FB3813-554C-4ACF-B27E-8EDCD685EF98}"/>
          </ac:spMkLst>
        </pc:spChg>
        <pc:spChg chg="add">
          <ac:chgData name="#CHONG TIAN EN#" userId="57a2aa2f-d61e-489c-ae98-aad6017c18db" providerId="ADAL" clId="{D3EEE83C-0FDE-4081-AF5A-476A0DEC5E7F}" dt="2020-05-05T02:15:05.301" v="12014"/>
          <ac:spMkLst>
            <pc:docMk/>
            <pc:sldMk cId="3151198737" sldId="347"/>
            <ac:spMk id="54" creationId="{0465097E-40A1-4897-B7E0-CF1DD5094FE5}"/>
          </ac:spMkLst>
        </pc:spChg>
        <pc:spChg chg="add">
          <ac:chgData name="#CHONG TIAN EN#" userId="57a2aa2f-d61e-489c-ae98-aad6017c18db" providerId="ADAL" clId="{D3EEE83C-0FDE-4081-AF5A-476A0DEC5E7F}" dt="2020-05-05T02:15:05.301" v="12014"/>
          <ac:spMkLst>
            <pc:docMk/>
            <pc:sldMk cId="3151198737" sldId="347"/>
            <ac:spMk id="55" creationId="{7C1E1D64-7099-4ABD-A68D-BCE960BB5BBC}"/>
          </ac:spMkLst>
        </pc:spChg>
        <pc:spChg chg="add">
          <ac:chgData name="#CHONG TIAN EN#" userId="57a2aa2f-d61e-489c-ae98-aad6017c18db" providerId="ADAL" clId="{D3EEE83C-0FDE-4081-AF5A-476A0DEC5E7F}" dt="2020-05-05T02:15:05.301" v="12014"/>
          <ac:spMkLst>
            <pc:docMk/>
            <pc:sldMk cId="3151198737" sldId="347"/>
            <ac:spMk id="56" creationId="{15666B41-96F3-463F-8C54-0B4D58F070E1}"/>
          </ac:spMkLst>
        </pc:spChg>
        <pc:spChg chg="add">
          <ac:chgData name="#CHONG TIAN EN#" userId="57a2aa2f-d61e-489c-ae98-aad6017c18db" providerId="ADAL" clId="{D3EEE83C-0FDE-4081-AF5A-476A0DEC5E7F}" dt="2020-05-05T02:15:05.301" v="12014"/>
          <ac:spMkLst>
            <pc:docMk/>
            <pc:sldMk cId="3151198737" sldId="347"/>
            <ac:spMk id="57" creationId="{D1005B5A-C24F-4666-9A6B-7FE84AF23191}"/>
          </ac:spMkLst>
        </pc:spChg>
        <pc:spChg chg="add">
          <ac:chgData name="#CHONG TIAN EN#" userId="57a2aa2f-d61e-489c-ae98-aad6017c18db" providerId="ADAL" clId="{D3EEE83C-0FDE-4081-AF5A-476A0DEC5E7F}" dt="2020-05-05T02:15:05.301" v="12014"/>
          <ac:spMkLst>
            <pc:docMk/>
            <pc:sldMk cId="3151198737" sldId="347"/>
            <ac:spMk id="58" creationId="{F5A52DE0-7BC4-4421-A2D8-03673C3E65C2}"/>
          </ac:spMkLst>
        </pc:spChg>
        <pc:spChg chg="add">
          <ac:chgData name="#CHONG TIAN EN#" userId="57a2aa2f-d61e-489c-ae98-aad6017c18db" providerId="ADAL" clId="{D3EEE83C-0FDE-4081-AF5A-476A0DEC5E7F}" dt="2020-05-05T02:15:05.301" v="12014"/>
          <ac:spMkLst>
            <pc:docMk/>
            <pc:sldMk cId="3151198737" sldId="347"/>
            <ac:spMk id="59" creationId="{0C2F93A8-E5B4-4FD6-8B1C-8DFC93A160F7}"/>
          </ac:spMkLst>
        </pc:spChg>
        <pc:spChg chg="add">
          <ac:chgData name="#CHONG TIAN EN#" userId="57a2aa2f-d61e-489c-ae98-aad6017c18db" providerId="ADAL" clId="{D3EEE83C-0FDE-4081-AF5A-476A0DEC5E7F}" dt="2020-05-05T02:15:05.301" v="12014"/>
          <ac:spMkLst>
            <pc:docMk/>
            <pc:sldMk cId="3151198737" sldId="347"/>
            <ac:spMk id="60" creationId="{FC221EEF-C2DC-452C-AE5B-041663C59DA2}"/>
          </ac:spMkLst>
        </pc:spChg>
        <pc:spChg chg="add">
          <ac:chgData name="#CHONG TIAN EN#" userId="57a2aa2f-d61e-489c-ae98-aad6017c18db" providerId="ADAL" clId="{D3EEE83C-0FDE-4081-AF5A-476A0DEC5E7F}" dt="2020-05-05T02:15:54.129" v="12015"/>
          <ac:spMkLst>
            <pc:docMk/>
            <pc:sldMk cId="3151198737" sldId="347"/>
            <ac:spMk id="61" creationId="{8C97677C-3679-4605-AAEF-7E642CCC83DC}"/>
          </ac:spMkLst>
        </pc:spChg>
        <pc:spChg chg="add">
          <ac:chgData name="#CHONG TIAN EN#" userId="57a2aa2f-d61e-489c-ae98-aad6017c18db" providerId="ADAL" clId="{D3EEE83C-0FDE-4081-AF5A-476A0DEC5E7F}" dt="2020-05-05T02:15:54.129" v="12015"/>
          <ac:spMkLst>
            <pc:docMk/>
            <pc:sldMk cId="3151198737" sldId="347"/>
            <ac:spMk id="62" creationId="{60B8203D-8B11-4EDF-A64F-B9D6F95C60C5}"/>
          </ac:spMkLst>
        </pc:spChg>
        <pc:spChg chg="add">
          <ac:chgData name="#CHONG TIAN EN#" userId="57a2aa2f-d61e-489c-ae98-aad6017c18db" providerId="ADAL" clId="{D3EEE83C-0FDE-4081-AF5A-476A0DEC5E7F}" dt="2020-05-05T02:16:50.986" v="12022"/>
          <ac:spMkLst>
            <pc:docMk/>
            <pc:sldMk cId="3151198737" sldId="347"/>
            <ac:spMk id="63" creationId="{DA44DF54-506F-47D7-AC97-2E3C0DD067B5}"/>
          </ac:spMkLst>
        </pc:spChg>
        <pc:spChg chg="add">
          <ac:chgData name="#CHONG TIAN EN#" userId="57a2aa2f-d61e-489c-ae98-aad6017c18db" providerId="ADAL" clId="{D3EEE83C-0FDE-4081-AF5A-476A0DEC5E7F}" dt="2020-05-05T02:16:50.986" v="12022"/>
          <ac:spMkLst>
            <pc:docMk/>
            <pc:sldMk cId="3151198737" sldId="347"/>
            <ac:spMk id="64" creationId="{CF711CAA-1668-4FF2-BEA8-0B0E3ED44AE7}"/>
          </ac:spMkLst>
        </pc:spChg>
        <pc:grpChg chg="del">
          <ac:chgData name="#CHONG TIAN EN#" userId="57a2aa2f-d61e-489c-ae98-aad6017c18db" providerId="ADAL" clId="{D3EEE83C-0FDE-4081-AF5A-476A0DEC5E7F}" dt="2020-05-05T02:13:22.658" v="11998" actId="478"/>
          <ac:grpSpMkLst>
            <pc:docMk/>
            <pc:sldMk cId="3151198737" sldId="347"/>
            <ac:grpSpMk id="32" creationId="{E2B26EC2-C353-4892-90EB-834F8246A85A}"/>
          </ac:grpSpMkLst>
        </pc:grpChg>
        <pc:picChg chg="del">
          <ac:chgData name="#CHONG TIAN EN#" userId="57a2aa2f-d61e-489c-ae98-aad6017c18db" providerId="ADAL" clId="{D3EEE83C-0FDE-4081-AF5A-476A0DEC5E7F}" dt="2020-05-05T02:13:22.071" v="11997" actId="478"/>
          <ac:picMkLst>
            <pc:docMk/>
            <pc:sldMk cId="3151198737" sldId="347"/>
            <ac:picMk id="22" creationId="{4515FD4A-EA0C-4058-8D99-5402690970C3}"/>
          </ac:picMkLst>
        </pc:picChg>
        <pc:picChg chg="add">
          <ac:chgData name="#CHONG TIAN EN#" userId="57a2aa2f-d61e-489c-ae98-aad6017c18db" providerId="ADAL" clId="{D3EEE83C-0FDE-4081-AF5A-476A0DEC5E7F}" dt="2020-05-05T02:13:57.724" v="12009"/>
          <ac:picMkLst>
            <pc:docMk/>
            <pc:sldMk cId="3151198737" sldId="347"/>
            <ac:picMk id="30" creationId="{8F23278A-56DB-4252-9F70-E8CA0ECF4BA3}"/>
          </ac:picMkLst>
        </pc:picChg>
      </pc:sldChg>
    </pc:docChg>
  </pc:docChgLst>
</pc:chgInfo>
</file>

<file path=ppt/diagrams/_rels/data2.xml.rels><?xml version="1.0" encoding="UTF-8" standalone="yes"?>
<Relationships xmlns="http://schemas.openxmlformats.org/package/2006/relationships"><Relationship Id="rId2" Type="http://schemas.openxmlformats.org/officeDocument/2006/relationships/image" Target="../media/image1180.png"/><Relationship Id="rId1" Type="http://schemas.openxmlformats.org/officeDocument/2006/relationships/image" Target="../media/image1170.png"/></Relationships>
</file>

<file path=ppt/diagrams/_rels/data4.xml.rels><?xml version="1.0" encoding="UTF-8" standalone="yes"?>
<Relationships xmlns="http://schemas.openxmlformats.org/package/2006/relationships"><Relationship Id="rId2" Type="http://schemas.openxmlformats.org/officeDocument/2006/relationships/image" Target="../media/image1180.png"/><Relationship Id="rId1" Type="http://schemas.openxmlformats.org/officeDocument/2006/relationships/image" Target="../media/image117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A00263-90A0-4C5B-8256-486A5121A75C}" type="doc">
      <dgm:prSet loTypeId="urn:microsoft.com/office/officeart/2005/8/layout/process1"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BCA8F328-E5AB-4271-8EA0-02B6868D6BFB}">
          <dgm:prSet phldrT="[Text]" custT="1"/>
          <dgm:spPr/>
          <dgm:t>
            <a:bodyPr/>
            <a:lstStyle/>
            <a:p>
              <a14:m>
                <m:oMath xmlns:m="http://schemas.openxmlformats.org/officeDocument/2006/math">
                  <m:r>
                    <a:rPr lang="en-SG" sz="2000" b="0" i="0" smtClean="0">
                      <a:latin typeface="Cambria Math" panose="02040503050406030204" pitchFamily="18" charset="0"/>
                    </a:rPr>
                    <m:t>20</m:t>
                  </m:r>
                  <m:r>
                    <a:rPr lang="en-SG" sz="2000" b="0" i="1" smtClean="0">
                      <a:latin typeface="Cambria Math" panose="02040503050406030204" pitchFamily="18" charset="0"/>
                    </a:rPr>
                    <m:t>×784</m:t>
                  </m:r>
                </m:oMath>
              </a14:m>
              <a:r>
                <a:rPr lang="en-GB" sz="2000" dirty="0"/>
                <a:t>  FCN Layer</a:t>
              </a:r>
            </a:p>
          </dgm:t>
        </dgm:pt>
      </mc:Choice>
      <mc:Fallback xmlns="">
        <dgm:pt modelId="{BCA8F328-E5AB-4271-8EA0-02B6868D6BFB}">
          <dgm:prSet phldrT="[Text]" custT="1"/>
          <dgm:spPr/>
          <dgm:t>
            <a:bodyPr/>
            <a:lstStyle/>
            <a:p>
              <a:r>
                <a:rPr lang="en-SG" sz="2000" b="0" i="0">
                  <a:latin typeface="Cambria Math" panose="02040503050406030204" pitchFamily="18" charset="0"/>
                </a:rPr>
                <a:t>20×784</a:t>
              </a:r>
              <a:r>
                <a:rPr lang="en-GB" sz="2000" dirty="0"/>
                <a:t>  FCN Layer</a:t>
              </a:r>
            </a:p>
          </dgm:t>
        </dgm:pt>
      </mc:Fallback>
    </mc:AlternateContent>
    <dgm:pt modelId="{5093A861-0354-4A2A-8EED-B66BB1396A04}" type="parTrans" cxnId="{A125A0A6-68CF-4BF6-AB2B-EE846A4279D1}">
      <dgm:prSet/>
      <dgm:spPr/>
      <dgm:t>
        <a:bodyPr/>
        <a:lstStyle/>
        <a:p>
          <a:endParaRPr lang="en-GB" sz="2000"/>
        </a:p>
      </dgm:t>
    </dgm:pt>
    <dgm:pt modelId="{131D6F5D-6D36-48C4-89DC-C15E0E9C4FD0}" type="sibTrans" cxnId="{A125A0A6-68CF-4BF6-AB2B-EE846A4279D1}">
      <dgm:prSet custT="1"/>
      <dgm:spPr/>
      <dgm:t>
        <a:bodyPr/>
        <a:lstStyle/>
        <a:p>
          <a:endParaRPr lang="en-GB" sz="2000" dirty="0"/>
        </a:p>
      </dgm:t>
    </dgm:pt>
    <mc:AlternateContent xmlns:mc="http://schemas.openxmlformats.org/markup-compatibility/2006" xmlns:a14="http://schemas.microsoft.com/office/drawing/2010/main">
      <mc:Choice Requires="a14">
        <dgm:pt modelId="{FA812CE8-D985-446D-B8C2-B2EF6119283F}">
          <dgm:prSet phldrT="[Text]" custT="1"/>
          <dgm:spPr/>
          <dgm:t>
            <a:bodyPr/>
            <a:lstStyle/>
            <a:p>
              <a14:m>
                <m:oMath xmlns:m="http://schemas.openxmlformats.org/officeDocument/2006/math">
                  <m:r>
                    <a:rPr lang="en-SG" sz="2000" b="0" i="1" smtClean="0">
                      <a:latin typeface="Cambria Math" panose="02040503050406030204" pitchFamily="18" charset="0"/>
                    </a:rPr>
                    <m:t>10×20</m:t>
                  </m:r>
                </m:oMath>
              </a14:m>
              <a:r>
                <a:rPr lang="en-GB" sz="2000" dirty="0"/>
                <a:t>    FCN Layer</a:t>
              </a:r>
            </a:p>
          </dgm:t>
        </dgm:pt>
      </mc:Choice>
      <mc:Fallback xmlns="">
        <dgm:pt modelId="{FA812CE8-D985-446D-B8C2-B2EF6119283F}">
          <dgm:prSet phldrT="[Text]" custT="1"/>
          <dgm:spPr/>
          <dgm:t>
            <a:bodyPr/>
            <a:lstStyle/>
            <a:p>
              <a:r>
                <a:rPr lang="en-SG" sz="2000" b="0" i="0">
                  <a:latin typeface="Cambria Math" panose="02040503050406030204" pitchFamily="18" charset="0"/>
                </a:rPr>
                <a:t>10×20</a:t>
              </a:r>
              <a:r>
                <a:rPr lang="en-GB" sz="2000" dirty="0"/>
                <a:t>    FCN Layer</a:t>
              </a:r>
            </a:p>
          </dgm:t>
        </dgm:pt>
      </mc:Fallback>
    </mc:AlternateContent>
    <dgm:pt modelId="{73A90061-0871-4D0B-BB49-2C2BEBFA46E2}" type="parTrans" cxnId="{5752E12C-7544-403C-8F5D-72E8B9CD7FEE}">
      <dgm:prSet/>
      <dgm:spPr/>
      <dgm:t>
        <a:bodyPr/>
        <a:lstStyle/>
        <a:p>
          <a:endParaRPr lang="en-GB" sz="2000"/>
        </a:p>
      </dgm:t>
    </dgm:pt>
    <dgm:pt modelId="{DA2CC2EB-6033-4C4C-96F8-FBE343CDFB40}" type="sibTrans" cxnId="{5752E12C-7544-403C-8F5D-72E8B9CD7FEE}">
      <dgm:prSet custT="1"/>
      <dgm:spPr/>
      <dgm:t>
        <a:bodyPr/>
        <a:lstStyle/>
        <a:p>
          <a:endParaRPr lang="en-GB" sz="2000"/>
        </a:p>
      </dgm:t>
    </dgm:pt>
    <dgm:pt modelId="{92EFEFE5-3D84-4B46-8C75-600F51952849}">
      <dgm:prSet phldrT="[Text]" custT="1"/>
      <dgm:spPr>
        <a:solidFill>
          <a:srgbClr val="00B050"/>
        </a:solidFill>
      </dgm:spPr>
      <dgm:t>
        <a:bodyPr/>
        <a:lstStyle/>
        <a:p>
          <a:r>
            <a:rPr lang="en-SG" sz="2000" dirty="0"/>
            <a:t>Input</a:t>
          </a:r>
          <a:endParaRPr lang="en-GB" sz="2000" dirty="0"/>
        </a:p>
      </dgm:t>
    </dgm:pt>
    <dgm:pt modelId="{409340CE-823B-4447-96FE-40EB5787365C}" type="parTrans" cxnId="{0D10E744-BB66-4C55-8E23-1ED5CC4CDF49}">
      <dgm:prSet/>
      <dgm:spPr/>
      <dgm:t>
        <a:bodyPr/>
        <a:lstStyle/>
        <a:p>
          <a:endParaRPr lang="en-GB" sz="2000"/>
        </a:p>
      </dgm:t>
    </dgm:pt>
    <dgm:pt modelId="{E0AD7846-9599-49CC-BEBB-36B0782E8553}" type="sibTrans" cxnId="{0D10E744-BB66-4C55-8E23-1ED5CC4CDF49}">
      <dgm:prSet custT="1"/>
      <dgm:spPr/>
      <dgm:t>
        <a:bodyPr/>
        <a:lstStyle/>
        <a:p>
          <a:endParaRPr lang="en-GB" sz="2000"/>
        </a:p>
      </dgm:t>
    </dgm:pt>
    <dgm:pt modelId="{C76917FE-A3D1-44A6-A248-9A9340582EDC}">
      <dgm:prSet phldrT="[Text]" custT="1"/>
      <dgm:spPr>
        <a:solidFill>
          <a:srgbClr val="00B050"/>
        </a:solidFill>
      </dgm:spPr>
      <dgm:t>
        <a:bodyPr/>
        <a:lstStyle/>
        <a:p>
          <a:r>
            <a:rPr lang="en-SG" sz="2000" dirty="0"/>
            <a:t>Final     Output</a:t>
          </a:r>
          <a:endParaRPr lang="en-GB" sz="2000" dirty="0"/>
        </a:p>
      </dgm:t>
    </dgm:pt>
    <dgm:pt modelId="{8074FFE5-3A56-4F23-8EAD-89E65FF2A0CF}" type="sibTrans" cxnId="{373551F8-40D1-4ACA-B84A-7ABB35CE25DA}">
      <dgm:prSet/>
      <dgm:spPr/>
      <dgm:t>
        <a:bodyPr/>
        <a:lstStyle/>
        <a:p>
          <a:endParaRPr lang="en-GB" sz="2000"/>
        </a:p>
      </dgm:t>
    </dgm:pt>
    <dgm:pt modelId="{9D9F349E-C601-49B3-84C7-C31214AA2454}" type="parTrans" cxnId="{373551F8-40D1-4ACA-B84A-7ABB35CE25DA}">
      <dgm:prSet/>
      <dgm:spPr/>
      <dgm:t>
        <a:bodyPr/>
        <a:lstStyle/>
        <a:p>
          <a:endParaRPr lang="en-GB" sz="2000"/>
        </a:p>
      </dgm:t>
    </dgm:pt>
    <dgm:pt modelId="{B1BBDE02-09C2-4B28-AB71-69B99C9EB7EE}">
      <dgm:prSet phldrT="[Text]" custT="1"/>
      <dgm:spPr>
        <a:solidFill>
          <a:srgbClr val="00B050"/>
        </a:solidFill>
      </dgm:spPr>
      <dgm:t>
        <a:bodyPr/>
        <a:lstStyle/>
        <a:p>
          <a:r>
            <a:rPr lang="en-SG" sz="2000" dirty="0"/>
            <a:t>Intermediate Output</a:t>
          </a:r>
          <a:endParaRPr lang="en-GB" sz="2000" dirty="0"/>
        </a:p>
      </dgm:t>
    </dgm:pt>
    <dgm:pt modelId="{119020A2-0DEE-4171-8178-A35D2F698D4B}" type="parTrans" cxnId="{527AD8B3-4A98-40A3-B3F6-8EA05DB4032D}">
      <dgm:prSet/>
      <dgm:spPr/>
      <dgm:t>
        <a:bodyPr/>
        <a:lstStyle/>
        <a:p>
          <a:endParaRPr lang="en-GB" sz="2000"/>
        </a:p>
      </dgm:t>
    </dgm:pt>
    <dgm:pt modelId="{2C4C6272-9DC5-4BD0-BD30-4FB41012671B}" type="sibTrans" cxnId="{527AD8B3-4A98-40A3-B3F6-8EA05DB4032D}">
      <dgm:prSet custT="1"/>
      <dgm:spPr/>
      <dgm:t>
        <a:bodyPr/>
        <a:lstStyle/>
        <a:p>
          <a:endParaRPr lang="en-GB" sz="2000"/>
        </a:p>
      </dgm:t>
    </dgm:pt>
    <dgm:pt modelId="{3F8FD4BB-A269-4006-AE51-0DCB2316FFE9}" type="pres">
      <dgm:prSet presAssocID="{32A00263-90A0-4C5B-8256-486A5121A75C}" presName="Name0" presStyleCnt="0">
        <dgm:presLayoutVars>
          <dgm:dir/>
          <dgm:resizeHandles val="exact"/>
        </dgm:presLayoutVars>
      </dgm:prSet>
      <dgm:spPr/>
    </dgm:pt>
    <dgm:pt modelId="{9BFFF464-0AF5-4846-BCA5-8F95FD751099}" type="pres">
      <dgm:prSet presAssocID="{92EFEFE5-3D84-4B46-8C75-600F51952849}" presName="node" presStyleLbl="node1" presStyleIdx="0" presStyleCnt="5">
        <dgm:presLayoutVars>
          <dgm:bulletEnabled val="1"/>
        </dgm:presLayoutVars>
      </dgm:prSet>
      <dgm:spPr/>
    </dgm:pt>
    <dgm:pt modelId="{EB568F9B-C11D-4189-B4CB-DE1D723BAD5D}" type="pres">
      <dgm:prSet presAssocID="{E0AD7846-9599-49CC-BEBB-36B0782E8553}" presName="sibTrans" presStyleLbl="sibTrans2D1" presStyleIdx="0" presStyleCnt="4"/>
      <dgm:spPr/>
    </dgm:pt>
    <dgm:pt modelId="{63B268EB-2944-48FE-A9EF-3F6665243649}" type="pres">
      <dgm:prSet presAssocID="{E0AD7846-9599-49CC-BEBB-36B0782E8553}" presName="connectorText" presStyleLbl="sibTrans2D1" presStyleIdx="0" presStyleCnt="4"/>
      <dgm:spPr/>
    </dgm:pt>
    <dgm:pt modelId="{3F9C5C0E-112F-4ABE-AE85-9A53470D6003}" type="pres">
      <dgm:prSet presAssocID="{BCA8F328-E5AB-4271-8EA0-02B6868D6BFB}" presName="node" presStyleLbl="node1" presStyleIdx="1" presStyleCnt="5">
        <dgm:presLayoutVars>
          <dgm:bulletEnabled val="1"/>
        </dgm:presLayoutVars>
      </dgm:prSet>
      <dgm:spPr/>
    </dgm:pt>
    <dgm:pt modelId="{6BDE9F3D-B159-4C01-A4CD-98C6D1ECEED5}" type="pres">
      <dgm:prSet presAssocID="{131D6F5D-6D36-48C4-89DC-C15E0E9C4FD0}" presName="sibTrans" presStyleLbl="sibTrans2D1" presStyleIdx="1" presStyleCnt="4"/>
      <dgm:spPr/>
    </dgm:pt>
    <dgm:pt modelId="{F6F1823E-2EED-43E4-BE53-0E2015A7CA65}" type="pres">
      <dgm:prSet presAssocID="{131D6F5D-6D36-48C4-89DC-C15E0E9C4FD0}" presName="connectorText" presStyleLbl="sibTrans2D1" presStyleIdx="1" presStyleCnt="4"/>
      <dgm:spPr/>
    </dgm:pt>
    <dgm:pt modelId="{74AA208A-C963-4053-A7D1-E9AEDC6148C4}" type="pres">
      <dgm:prSet presAssocID="{B1BBDE02-09C2-4B28-AB71-69B99C9EB7EE}" presName="node" presStyleLbl="node1" presStyleIdx="2" presStyleCnt="5">
        <dgm:presLayoutVars>
          <dgm:bulletEnabled val="1"/>
        </dgm:presLayoutVars>
      </dgm:prSet>
      <dgm:spPr/>
    </dgm:pt>
    <dgm:pt modelId="{92675782-3407-424B-B3B0-8B2A4AEF9994}" type="pres">
      <dgm:prSet presAssocID="{2C4C6272-9DC5-4BD0-BD30-4FB41012671B}" presName="sibTrans" presStyleLbl="sibTrans2D1" presStyleIdx="2" presStyleCnt="4"/>
      <dgm:spPr/>
    </dgm:pt>
    <dgm:pt modelId="{E768E135-A187-4C42-BB58-B4B65CD9D98E}" type="pres">
      <dgm:prSet presAssocID="{2C4C6272-9DC5-4BD0-BD30-4FB41012671B}" presName="connectorText" presStyleLbl="sibTrans2D1" presStyleIdx="2" presStyleCnt="4"/>
      <dgm:spPr/>
    </dgm:pt>
    <dgm:pt modelId="{8B5644FD-F300-416E-8D16-F22F7D20EB8B}" type="pres">
      <dgm:prSet presAssocID="{FA812CE8-D985-446D-B8C2-B2EF6119283F}" presName="node" presStyleLbl="node1" presStyleIdx="3" presStyleCnt="5">
        <dgm:presLayoutVars>
          <dgm:bulletEnabled val="1"/>
        </dgm:presLayoutVars>
      </dgm:prSet>
      <dgm:spPr/>
    </dgm:pt>
    <dgm:pt modelId="{48DC7CC6-BD6C-4320-99F3-4D57192F53A0}" type="pres">
      <dgm:prSet presAssocID="{DA2CC2EB-6033-4C4C-96F8-FBE343CDFB40}" presName="sibTrans" presStyleLbl="sibTrans2D1" presStyleIdx="3" presStyleCnt="4"/>
      <dgm:spPr/>
    </dgm:pt>
    <dgm:pt modelId="{43F4593D-5767-4414-A52C-B35A74226171}" type="pres">
      <dgm:prSet presAssocID="{DA2CC2EB-6033-4C4C-96F8-FBE343CDFB40}" presName="connectorText" presStyleLbl="sibTrans2D1" presStyleIdx="3" presStyleCnt="4"/>
      <dgm:spPr/>
    </dgm:pt>
    <dgm:pt modelId="{7260C83A-041E-4348-826C-85E7503BB7FE}" type="pres">
      <dgm:prSet presAssocID="{C76917FE-A3D1-44A6-A248-9A9340582EDC}" presName="node" presStyleLbl="node1" presStyleIdx="4" presStyleCnt="5">
        <dgm:presLayoutVars>
          <dgm:bulletEnabled val="1"/>
        </dgm:presLayoutVars>
      </dgm:prSet>
      <dgm:spPr/>
    </dgm:pt>
  </dgm:ptLst>
  <dgm:cxnLst>
    <dgm:cxn modelId="{5752E12C-7544-403C-8F5D-72E8B9CD7FEE}" srcId="{32A00263-90A0-4C5B-8256-486A5121A75C}" destId="{FA812CE8-D985-446D-B8C2-B2EF6119283F}" srcOrd="3" destOrd="0" parTransId="{73A90061-0871-4D0B-BB49-2C2BEBFA46E2}" sibTransId="{DA2CC2EB-6033-4C4C-96F8-FBE343CDFB40}"/>
    <dgm:cxn modelId="{0D10E744-BB66-4C55-8E23-1ED5CC4CDF49}" srcId="{32A00263-90A0-4C5B-8256-486A5121A75C}" destId="{92EFEFE5-3D84-4B46-8C75-600F51952849}" srcOrd="0" destOrd="0" parTransId="{409340CE-823B-4447-96FE-40EB5787365C}" sibTransId="{E0AD7846-9599-49CC-BEBB-36B0782E8553}"/>
    <dgm:cxn modelId="{6C21C875-AEFF-44FB-9523-20E7FB4003F3}" type="presOf" srcId="{E0AD7846-9599-49CC-BEBB-36B0782E8553}" destId="{EB568F9B-C11D-4189-B4CB-DE1D723BAD5D}" srcOrd="0" destOrd="0" presId="urn:microsoft.com/office/officeart/2005/8/layout/process1"/>
    <dgm:cxn modelId="{94D03F78-6605-48F7-B0A6-0230C027AF31}" type="presOf" srcId="{92EFEFE5-3D84-4B46-8C75-600F51952849}" destId="{9BFFF464-0AF5-4846-BCA5-8F95FD751099}" srcOrd="0" destOrd="0" presId="urn:microsoft.com/office/officeart/2005/8/layout/process1"/>
    <dgm:cxn modelId="{DEBDEB5A-8CCE-438C-99FE-33DE9830FCA7}" type="presOf" srcId="{FA812CE8-D985-446D-B8C2-B2EF6119283F}" destId="{8B5644FD-F300-416E-8D16-F22F7D20EB8B}" srcOrd="0" destOrd="0" presId="urn:microsoft.com/office/officeart/2005/8/layout/process1"/>
    <dgm:cxn modelId="{3D0F2385-1519-434F-85BD-184F45D5E2BD}" type="presOf" srcId="{C76917FE-A3D1-44A6-A248-9A9340582EDC}" destId="{7260C83A-041E-4348-826C-85E7503BB7FE}" srcOrd="0" destOrd="0" presId="urn:microsoft.com/office/officeart/2005/8/layout/process1"/>
    <dgm:cxn modelId="{BAC1748E-FD6A-498E-B53D-4212C996C30D}" type="presOf" srcId="{BCA8F328-E5AB-4271-8EA0-02B6868D6BFB}" destId="{3F9C5C0E-112F-4ABE-AE85-9A53470D6003}" srcOrd="0" destOrd="0" presId="urn:microsoft.com/office/officeart/2005/8/layout/process1"/>
    <dgm:cxn modelId="{85CD3F90-F4E1-4839-B8F4-73F35E7A46A6}" type="presOf" srcId="{2C4C6272-9DC5-4BD0-BD30-4FB41012671B}" destId="{92675782-3407-424B-B3B0-8B2A4AEF9994}" srcOrd="0" destOrd="0" presId="urn:microsoft.com/office/officeart/2005/8/layout/process1"/>
    <dgm:cxn modelId="{CC3D2491-2A30-487E-B71E-7C6949F4ED4F}" type="presOf" srcId="{DA2CC2EB-6033-4C4C-96F8-FBE343CDFB40}" destId="{48DC7CC6-BD6C-4320-99F3-4D57192F53A0}" srcOrd="0" destOrd="0" presId="urn:microsoft.com/office/officeart/2005/8/layout/process1"/>
    <dgm:cxn modelId="{3182069F-71A3-4403-AEE5-F338278C9A5B}" type="presOf" srcId="{E0AD7846-9599-49CC-BEBB-36B0782E8553}" destId="{63B268EB-2944-48FE-A9EF-3F6665243649}" srcOrd="1" destOrd="0" presId="urn:microsoft.com/office/officeart/2005/8/layout/process1"/>
    <dgm:cxn modelId="{EAB281A1-0727-4E8C-BCB7-B050F5C0318E}" type="presOf" srcId="{DA2CC2EB-6033-4C4C-96F8-FBE343CDFB40}" destId="{43F4593D-5767-4414-A52C-B35A74226171}" srcOrd="1" destOrd="0" presId="urn:microsoft.com/office/officeart/2005/8/layout/process1"/>
    <dgm:cxn modelId="{A125A0A6-68CF-4BF6-AB2B-EE846A4279D1}" srcId="{32A00263-90A0-4C5B-8256-486A5121A75C}" destId="{BCA8F328-E5AB-4271-8EA0-02B6868D6BFB}" srcOrd="1" destOrd="0" parTransId="{5093A861-0354-4A2A-8EED-B66BB1396A04}" sibTransId="{131D6F5D-6D36-48C4-89DC-C15E0E9C4FD0}"/>
    <dgm:cxn modelId="{2C599BA7-2FC9-4960-86B1-FC9E44B1C072}" type="presOf" srcId="{131D6F5D-6D36-48C4-89DC-C15E0E9C4FD0}" destId="{F6F1823E-2EED-43E4-BE53-0E2015A7CA65}" srcOrd="1" destOrd="0" presId="urn:microsoft.com/office/officeart/2005/8/layout/process1"/>
    <dgm:cxn modelId="{A1B6CFA9-CF9E-49F6-9C42-FD1A729131D9}" type="presOf" srcId="{131D6F5D-6D36-48C4-89DC-C15E0E9C4FD0}" destId="{6BDE9F3D-B159-4C01-A4CD-98C6D1ECEED5}" srcOrd="0" destOrd="0" presId="urn:microsoft.com/office/officeart/2005/8/layout/process1"/>
    <dgm:cxn modelId="{527AD8B3-4A98-40A3-B3F6-8EA05DB4032D}" srcId="{32A00263-90A0-4C5B-8256-486A5121A75C}" destId="{B1BBDE02-09C2-4B28-AB71-69B99C9EB7EE}" srcOrd="2" destOrd="0" parTransId="{119020A2-0DEE-4171-8178-A35D2F698D4B}" sibTransId="{2C4C6272-9DC5-4BD0-BD30-4FB41012671B}"/>
    <dgm:cxn modelId="{C510E9C3-19B4-45FC-A09F-C5A1D64B88A1}" type="presOf" srcId="{32A00263-90A0-4C5B-8256-486A5121A75C}" destId="{3F8FD4BB-A269-4006-AE51-0DCB2316FFE9}" srcOrd="0" destOrd="0" presId="urn:microsoft.com/office/officeart/2005/8/layout/process1"/>
    <dgm:cxn modelId="{23D9B8DE-736A-4FDE-ABBE-99F13BDCA4F6}" type="presOf" srcId="{2C4C6272-9DC5-4BD0-BD30-4FB41012671B}" destId="{E768E135-A187-4C42-BB58-B4B65CD9D98E}" srcOrd="1" destOrd="0" presId="urn:microsoft.com/office/officeart/2005/8/layout/process1"/>
    <dgm:cxn modelId="{A62D1CEE-4F3B-4B60-9EFB-13DBC3881B91}" type="presOf" srcId="{B1BBDE02-09C2-4B28-AB71-69B99C9EB7EE}" destId="{74AA208A-C963-4053-A7D1-E9AEDC6148C4}" srcOrd="0" destOrd="0" presId="urn:microsoft.com/office/officeart/2005/8/layout/process1"/>
    <dgm:cxn modelId="{373551F8-40D1-4ACA-B84A-7ABB35CE25DA}" srcId="{32A00263-90A0-4C5B-8256-486A5121A75C}" destId="{C76917FE-A3D1-44A6-A248-9A9340582EDC}" srcOrd="4" destOrd="0" parTransId="{9D9F349E-C601-49B3-84C7-C31214AA2454}" sibTransId="{8074FFE5-3A56-4F23-8EAD-89E65FF2A0CF}"/>
    <dgm:cxn modelId="{9C510B3E-716C-45A5-A548-C0E576036125}" type="presParOf" srcId="{3F8FD4BB-A269-4006-AE51-0DCB2316FFE9}" destId="{9BFFF464-0AF5-4846-BCA5-8F95FD751099}" srcOrd="0" destOrd="0" presId="urn:microsoft.com/office/officeart/2005/8/layout/process1"/>
    <dgm:cxn modelId="{2359E447-4741-459C-BCC7-903E772B9B46}" type="presParOf" srcId="{3F8FD4BB-A269-4006-AE51-0DCB2316FFE9}" destId="{EB568F9B-C11D-4189-B4CB-DE1D723BAD5D}" srcOrd="1" destOrd="0" presId="urn:microsoft.com/office/officeart/2005/8/layout/process1"/>
    <dgm:cxn modelId="{BAFED174-EBBB-4FFD-BCC0-B34E0E07DA6A}" type="presParOf" srcId="{EB568F9B-C11D-4189-B4CB-DE1D723BAD5D}" destId="{63B268EB-2944-48FE-A9EF-3F6665243649}" srcOrd="0" destOrd="0" presId="urn:microsoft.com/office/officeart/2005/8/layout/process1"/>
    <dgm:cxn modelId="{ED2FFB49-EF8C-43FF-AFDC-D0C1539D8F87}" type="presParOf" srcId="{3F8FD4BB-A269-4006-AE51-0DCB2316FFE9}" destId="{3F9C5C0E-112F-4ABE-AE85-9A53470D6003}" srcOrd="2" destOrd="0" presId="urn:microsoft.com/office/officeart/2005/8/layout/process1"/>
    <dgm:cxn modelId="{252BA15A-B9A6-4070-9714-85A8CBCB3AFB}" type="presParOf" srcId="{3F8FD4BB-A269-4006-AE51-0DCB2316FFE9}" destId="{6BDE9F3D-B159-4C01-A4CD-98C6D1ECEED5}" srcOrd="3" destOrd="0" presId="urn:microsoft.com/office/officeart/2005/8/layout/process1"/>
    <dgm:cxn modelId="{8D165F75-002D-4A0C-AF53-E6F2A87AF4FE}" type="presParOf" srcId="{6BDE9F3D-B159-4C01-A4CD-98C6D1ECEED5}" destId="{F6F1823E-2EED-43E4-BE53-0E2015A7CA65}" srcOrd="0" destOrd="0" presId="urn:microsoft.com/office/officeart/2005/8/layout/process1"/>
    <dgm:cxn modelId="{1BD978E9-2464-4E18-89B8-66DB4AFE2490}" type="presParOf" srcId="{3F8FD4BB-A269-4006-AE51-0DCB2316FFE9}" destId="{74AA208A-C963-4053-A7D1-E9AEDC6148C4}" srcOrd="4" destOrd="0" presId="urn:microsoft.com/office/officeart/2005/8/layout/process1"/>
    <dgm:cxn modelId="{22942A6D-06AA-413C-9204-EAA3FFF69C16}" type="presParOf" srcId="{3F8FD4BB-A269-4006-AE51-0DCB2316FFE9}" destId="{92675782-3407-424B-B3B0-8B2A4AEF9994}" srcOrd="5" destOrd="0" presId="urn:microsoft.com/office/officeart/2005/8/layout/process1"/>
    <dgm:cxn modelId="{857EB065-83DB-4EFC-AAF6-C5580590596C}" type="presParOf" srcId="{92675782-3407-424B-B3B0-8B2A4AEF9994}" destId="{E768E135-A187-4C42-BB58-B4B65CD9D98E}" srcOrd="0" destOrd="0" presId="urn:microsoft.com/office/officeart/2005/8/layout/process1"/>
    <dgm:cxn modelId="{12E559A3-8BDD-4A9E-A597-DEBD3D82690C}" type="presParOf" srcId="{3F8FD4BB-A269-4006-AE51-0DCB2316FFE9}" destId="{8B5644FD-F300-416E-8D16-F22F7D20EB8B}" srcOrd="6" destOrd="0" presId="urn:microsoft.com/office/officeart/2005/8/layout/process1"/>
    <dgm:cxn modelId="{9EBF9390-9D6B-4150-9987-C44318470D07}" type="presParOf" srcId="{3F8FD4BB-A269-4006-AE51-0DCB2316FFE9}" destId="{48DC7CC6-BD6C-4320-99F3-4D57192F53A0}" srcOrd="7" destOrd="0" presId="urn:microsoft.com/office/officeart/2005/8/layout/process1"/>
    <dgm:cxn modelId="{A1B641E1-691F-496A-90C1-3DCFC147E701}" type="presParOf" srcId="{48DC7CC6-BD6C-4320-99F3-4D57192F53A0}" destId="{43F4593D-5767-4414-A52C-B35A74226171}" srcOrd="0" destOrd="0" presId="urn:microsoft.com/office/officeart/2005/8/layout/process1"/>
    <dgm:cxn modelId="{8CBA3CDA-3F09-481E-A25D-1F37C2B7E1F7}" type="presParOf" srcId="{3F8FD4BB-A269-4006-AE51-0DCB2316FFE9}" destId="{7260C83A-041E-4348-826C-85E7503BB7FE}" srcOrd="8"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A00263-90A0-4C5B-8256-486A5121A75C}" type="doc">
      <dgm:prSet loTypeId="urn:microsoft.com/office/officeart/2005/8/layout/process1" loCatId="process" qsTypeId="urn:microsoft.com/office/officeart/2005/8/quickstyle/simple1" qsCatId="simple" csTypeId="urn:microsoft.com/office/officeart/2005/8/colors/accent1_2" csCatId="accent1" phldr="1"/>
      <dgm:spPr/>
    </dgm:pt>
    <dgm:pt modelId="{BCA8F328-E5AB-4271-8EA0-02B6868D6BFB}">
      <dgm:prSet phldrT="[Text]" custT="1"/>
      <dgm:spPr>
        <a:blipFill>
          <a:blip xmlns:r="http://schemas.openxmlformats.org/officeDocument/2006/relationships" r:embed="rId1"/>
          <a:stretch>
            <a:fillRect/>
          </a:stretch>
        </a:blipFill>
      </dgm:spPr>
      <dgm:t>
        <a:bodyPr/>
        <a:lstStyle/>
        <a:p>
          <a:r>
            <a:rPr lang="en-GB">
              <a:noFill/>
            </a:rPr>
            <a:t> </a:t>
          </a:r>
        </a:p>
      </dgm:t>
    </dgm:pt>
    <dgm:pt modelId="{5093A861-0354-4A2A-8EED-B66BB1396A04}" type="parTrans" cxnId="{A125A0A6-68CF-4BF6-AB2B-EE846A4279D1}">
      <dgm:prSet/>
      <dgm:spPr/>
      <dgm:t>
        <a:bodyPr/>
        <a:lstStyle/>
        <a:p>
          <a:endParaRPr lang="en-GB" sz="2000"/>
        </a:p>
      </dgm:t>
    </dgm:pt>
    <dgm:pt modelId="{131D6F5D-6D36-48C4-89DC-C15E0E9C4FD0}" type="sibTrans" cxnId="{A125A0A6-68CF-4BF6-AB2B-EE846A4279D1}">
      <dgm:prSet custT="1"/>
      <dgm:spPr/>
      <dgm:t>
        <a:bodyPr/>
        <a:lstStyle/>
        <a:p>
          <a:endParaRPr lang="en-GB" sz="2000" dirty="0"/>
        </a:p>
      </dgm:t>
    </dgm:pt>
    <dgm:pt modelId="{FA812CE8-D985-446D-B8C2-B2EF6119283F}">
      <dgm:prSet phldrT="[Text]" custT="1"/>
      <dgm:spPr>
        <a:blipFill>
          <a:blip xmlns:r="http://schemas.openxmlformats.org/officeDocument/2006/relationships" r:embed="rId2"/>
          <a:stretch>
            <a:fillRect/>
          </a:stretch>
        </a:blipFill>
      </dgm:spPr>
      <dgm:t>
        <a:bodyPr/>
        <a:lstStyle/>
        <a:p>
          <a:r>
            <a:rPr lang="en-GB">
              <a:noFill/>
            </a:rPr>
            <a:t> </a:t>
          </a:r>
        </a:p>
      </dgm:t>
    </dgm:pt>
    <dgm:pt modelId="{73A90061-0871-4D0B-BB49-2C2BEBFA46E2}" type="parTrans" cxnId="{5752E12C-7544-403C-8F5D-72E8B9CD7FEE}">
      <dgm:prSet/>
      <dgm:spPr/>
      <dgm:t>
        <a:bodyPr/>
        <a:lstStyle/>
        <a:p>
          <a:endParaRPr lang="en-GB" sz="2000"/>
        </a:p>
      </dgm:t>
    </dgm:pt>
    <dgm:pt modelId="{DA2CC2EB-6033-4C4C-96F8-FBE343CDFB40}" type="sibTrans" cxnId="{5752E12C-7544-403C-8F5D-72E8B9CD7FEE}">
      <dgm:prSet custT="1"/>
      <dgm:spPr/>
      <dgm:t>
        <a:bodyPr/>
        <a:lstStyle/>
        <a:p>
          <a:endParaRPr lang="en-GB" sz="2000"/>
        </a:p>
      </dgm:t>
    </dgm:pt>
    <dgm:pt modelId="{92EFEFE5-3D84-4B46-8C75-600F51952849}">
      <dgm:prSet phldrT="[Text]" custT="1"/>
      <dgm:spPr>
        <a:solidFill>
          <a:srgbClr val="00B050"/>
        </a:solidFill>
      </dgm:spPr>
      <dgm:t>
        <a:bodyPr/>
        <a:lstStyle/>
        <a:p>
          <a:r>
            <a:rPr lang="en-SG" sz="2000" dirty="0"/>
            <a:t>Input</a:t>
          </a:r>
          <a:endParaRPr lang="en-GB" sz="2000" dirty="0"/>
        </a:p>
      </dgm:t>
    </dgm:pt>
    <dgm:pt modelId="{409340CE-823B-4447-96FE-40EB5787365C}" type="parTrans" cxnId="{0D10E744-BB66-4C55-8E23-1ED5CC4CDF49}">
      <dgm:prSet/>
      <dgm:spPr/>
      <dgm:t>
        <a:bodyPr/>
        <a:lstStyle/>
        <a:p>
          <a:endParaRPr lang="en-GB" sz="2000"/>
        </a:p>
      </dgm:t>
    </dgm:pt>
    <dgm:pt modelId="{E0AD7846-9599-49CC-BEBB-36B0782E8553}" type="sibTrans" cxnId="{0D10E744-BB66-4C55-8E23-1ED5CC4CDF49}">
      <dgm:prSet custT="1"/>
      <dgm:spPr/>
      <dgm:t>
        <a:bodyPr/>
        <a:lstStyle/>
        <a:p>
          <a:endParaRPr lang="en-GB" sz="2000"/>
        </a:p>
      </dgm:t>
    </dgm:pt>
    <dgm:pt modelId="{C76917FE-A3D1-44A6-A248-9A9340582EDC}">
      <dgm:prSet phldrT="[Text]" custT="1"/>
      <dgm:spPr>
        <a:solidFill>
          <a:srgbClr val="00B050"/>
        </a:solidFill>
      </dgm:spPr>
      <dgm:t>
        <a:bodyPr/>
        <a:lstStyle/>
        <a:p>
          <a:r>
            <a:rPr lang="en-SG" sz="2000" dirty="0"/>
            <a:t>Final     Output</a:t>
          </a:r>
          <a:endParaRPr lang="en-GB" sz="2000" dirty="0"/>
        </a:p>
      </dgm:t>
    </dgm:pt>
    <dgm:pt modelId="{8074FFE5-3A56-4F23-8EAD-89E65FF2A0CF}" type="sibTrans" cxnId="{373551F8-40D1-4ACA-B84A-7ABB35CE25DA}">
      <dgm:prSet/>
      <dgm:spPr/>
      <dgm:t>
        <a:bodyPr/>
        <a:lstStyle/>
        <a:p>
          <a:endParaRPr lang="en-GB" sz="2000"/>
        </a:p>
      </dgm:t>
    </dgm:pt>
    <dgm:pt modelId="{9D9F349E-C601-49B3-84C7-C31214AA2454}" type="parTrans" cxnId="{373551F8-40D1-4ACA-B84A-7ABB35CE25DA}">
      <dgm:prSet/>
      <dgm:spPr/>
      <dgm:t>
        <a:bodyPr/>
        <a:lstStyle/>
        <a:p>
          <a:endParaRPr lang="en-GB" sz="2000"/>
        </a:p>
      </dgm:t>
    </dgm:pt>
    <dgm:pt modelId="{B1BBDE02-09C2-4B28-AB71-69B99C9EB7EE}">
      <dgm:prSet phldrT="[Text]" custT="1"/>
      <dgm:spPr>
        <a:solidFill>
          <a:srgbClr val="00B050"/>
        </a:solidFill>
      </dgm:spPr>
      <dgm:t>
        <a:bodyPr/>
        <a:lstStyle/>
        <a:p>
          <a:r>
            <a:rPr lang="en-SG" sz="2000" dirty="0"/>
            <a:t>Intermediate Output</a:t>
          </a:r>
          <a:endParaRPr lang="en-GB" sz="2000" dirty="0"/>
        </a:p>
      </dgm:t>
    </dgm:pt>
    <dgm:pt modelId="{119020A2-0DEE-4171-8178-A35D2F698D4B}" type="parTrans" cxnId="{527AD8B3-4A98-40A3-B3F6-8EA05DB4032D}">
      <dgm:prSet/>
      <dgm:spPr/>
      <dgm:t>
        <a:bodyPr/>
        <a:lstStyle/>
        <a:p>
          <a:endParaRPr lang="en-GB" sz="2000"/>
        </a:p>
      </dgm:t>
    </dgm:pt>
    <dgm:pt modelId="{2C4C6272-9DC5-4BD0-BD30-4FB41012671B}" type="sibTrans" cxnId="{527AD8B3-4A98-40A3-B3F6-8EA05DB4032D}">
      <dgm:prSet custT="1"/>
      <dgm:spPr/>
      <dgm:t>
        <a:bodyPr/>
        <a:lstStyle/>
        <a:p>
          <a:endParaRPr lang="en-GB" sz="2000"/>
        </a:p>
      </dgm:t>
    </dgm:pt>
    <dgm:pt modelId="{3F8FD4BB-A269-4006-AE51-0DCB2316FFE9}" type="pres">
      <dgm:prSet presAssocID="{32A00263-90A0-4C5B-8256-486A5121A75C}" presName="Name0" presStyleCnt="0">
        <dgm:presLayoutVars>
          <dgm:dir/>
          <dgm:resizeHandles val="exact"/>
        </dgm:presLayoutVars>
      </dgm:prSet>
      <dgm:spPr/>
    </dgm:pt>
    <dgm:pt modelId="{9BFFF464-0AF5-4846-BCA5-8F95FD751099}" type="pres">
      <dgm:prSet presAssocID="{92EFEFE5-3D84-4B46-8C75-600F51952849}" presName="node" presStyleLbl="node1" presStyleIdx="0" presStyleCnt="5">
        <dgm:presLayoutVars>
          <dgm:bulletEnabled val="1"/>
        </dgm:presLayoutVars>
      </dgm:prSet>
      <dgm:spPr/>
    </dgm:pt>
    <dgm:pt modelId="{EB568F9B-C11D-4189-B4CB-DE1D723BAD5D}" type="pres">
      <dgm:prSet presAssocID="{E0AD7846-9599-49CC-BEBB-36B0782E8553}" presName="sibTrans" presStyleLbl="sibTrans2D1" presStyleIdx="0" presStyleCnt="4"/>
      <dgm:spPr/>
    </dgm:pt>
    <dgm:pt modelId="{63B268EB-2944-48FE-A9EF-3F6665243649}" type="pres">
      <dgm:prSet presAssocID="{E0AD7846-9599-49CC-BEBB-36B0782E8553}" presName="connectorText" presStyleLbl="sibTrans2D1" presStyleIdx="0" presStyleCnt="4"/>
      <dgm:spPr/>
    </dgm:pt>
    <dgm:pt modelId="{3F9C5C0E-112F-4ABE-AE85-9A53470D6003}" type="pres">
      <dgm:prSet presAssocID="{BCA8F328-E5AB-4271-8EA0-02B6868D6BFB}" presName="node" presStyleLbl="node1" presStyleIdx="1" presStyleCnt="5">
        <dgm:presLayoutVars>
          <dgm:bulletEnabled val="1"/>
        </dgm:presLayoutVars>
      </dgm:prSet>
      <dgm:spPr/>
    </dgm:pt>
    <dgm:pt modelId="{6BDE9F3D-B159-4C01-A4CD-98C6D1ECEED5}" type="pres">
      <dgm:prSet presAssocID="{131D6F5D-6D36-48C4-89DC-C15E0E9C4FD0}" presName="sibTrans" presStyleLbl="sibTrans2D1" presStyleIdx="1" presStyleCnt="4"/>
      <dgm:spPr/>
    </dgm:pt>
    <dgm:pt modelId="{F6F1823E-2EED-43E4-BE53-0E2015A7CA65}" type="pres">
      <dgm:prSet presAssocID="{131D6F5D-6D36-48C4-89DC-C15E0E9C4FD0}" presName="connectorText" presStyleLbl="sibTrans2D1" presStyleIdx="1" presStyleCnt="4"/>
      <dgm:spPr/>
    </dgm:pt>
    <dgm:pt modelId="{74AA208A-C963-4053-A7D1-E9AEDC6148C4}" type="pres">
      <dgm:prSet presAssocID="{B1BBDE02-09C2-4B28-AB71-69B99C9EB7EE}" presName="node" presStyleLbl="node1" presStyleIdx="2" presStyleCnt="5">
        <dgm:presLayoutVars>
          <dgm:bulletEnabled val="1"/>
        </dgm:presLayoutVars>
      </dgm:prSet>
      <dgm:spPr/>
    </dgm:pt>
    <dgm:pt modelId="{92675782-3407-424B-B3B0-8B2A4AEF9994}" type="pres">
      <dgm:prSet presAssocID="{2C4C6272-9DC5-4BD0-BD30-4FB41012671B}" presName="sibTrans" presStyleLbl="sibTrans2D1" presStyleIdx="2" presStyleCnt="4"/>
      <dgm:spPr/>
    </dgm:pt>
    <dgm:pt modelId="{E768E135-A187-4C42-BB58-B4B65CD9D98E}" type="pres">
      <dgm:prSet presAssocID="{2C4C6272-9DC5-4BD0-BD30-4FB41012671B}" presName="connectorText" presStyleLbl="sibTrans2D1" presStyleIdx="2" presStyleCnt="4"/>
      <dgm:spPr/>
    </dgm:pt>
    <dgm:pt modelId="{8B5644FD-F300-416E-8D16-F22F7D20EB8B}" type="pres">
      <dgm:prSet presAssocID="{FA812CE8-D985-446D-B8C2-B2EF6119283F}" presName="node" presStyleLbl="node1" presStyleIdx="3" presStyleCnt="5">
        <dgm:presLayoutVars>
          <dgm:bulletEnabled val="1"/>
        </dgm:presLayoutVars>
      </dgm:prSet>
      <dgm:spPr/>
    </dgm:pt>
    <dgm:pt modelId="{48DC7CC6-BD6C-4320-99F3-4D57192F53A0}" type="pres">
      <dgm:prSet presAssocID="{DA2CC2EB-6033-4C4C-96F8-FBE343CDFB40}" presName="sibTrans" presStyleLbl="sibTrans2D1" presStyleIdx="3" presStyleCnt="4"/>
      <dgm:spPr/>
    </dgm:pt>
    <dgm:pt modelId="{43F4593D-5767-4414-A52C-B35A74226171}" type="pres">
      <dgm:prSet presAssocID="{DA2CC2EB-6033-4C4C-96F8-FBE343CDFB40}" presName="connectorText" presStyleLbl="sibTrans2D1" presStyleIdx="3" presStyleCnt="4"/>
      <dgm:spPr/>
    </dgm:pt>
    <dgm:pt modelId="{7260C83A-041E-4348-826C-85E7503BB7FE}" type="pres">
      <dgm:prSet presAssocID="{C76917FE-A3D1-44A6-A248-9A9340582EDC}" presName="node" presStyleLbl="node1" presStyleIdx="4" presStyleCnt="5">
        <dgm:presLayoutVars>
          <dgm:bulletEnabled val="1"/>
        </dgm:presLayoutVars>
      </dgm:prSet>
      <dgm:spPr/>
    </dgm:pt>
  </dgm:ptLst>
  <dgm:cxnLst>
    <dgm:cxn modelId="{5752E12C-7544-403C-8F5D-72E8B9CD7FEE}" srcId="{32A00263-90A0-4C5B-8256-486A5121A75C}" destId="{FA812CE8-D985-446D-B8C2-B2EF6119283F}" srcOrd="3" destOrd="0" parTransId="{73A90061-0871-4D0B-BB49-2C2BEBFA46E2}" sibTransId="{DA2CC2EB-6033-4C4C-96F8-FBE343CDFB40}"/>
    <dgm:cxn modelId="{0D10E744-BB66-4C55-8E23-1ED5CC4CDF49}" srcId="{32A00263-90A0-4C5B-8256-486A5121A75C}" destId="{92EFEFE5-3D84-4B46-8C75-600F51952849}" srcOrd="0" destOrd="0" parTransId="{409340CE-823B-4447-96FE-40EB5787365C}" sibTransId="{E0AD7846-9599-49CC-BEBB-36B0782E8553}"/>
    <dgm:cxn modelId="{6C21C875-AEFF-44FB-9523-20E7FB4003F3}" type="presOf" srcId="{E0AD7846-9599-49CC-BEBB-36B0782E8553}" destId="{EB568F9B-C11D-4189-B4CB-DE1D723BAD5D}" srcOrd="0" destOrd="0" presId="urn:microsoft.com/office/officeart/2005/8/layout/process1"/>
    <dgm:cxn modelId="{94D03F78-6605-48F7-B0A6-0230C027AF31}" type="presOf" srcId="{92EFEFE5-3D84-4B46-8C75-600F51952849}" destId="{9BFFF464-0AF5-4846-BCA5-8F95FD751099}" srcOrd="0" destOrd="0" presId="urn:microsoft.com/office/officeart/2005/8/layout/process1"/>
    <dgm:cxn modelId="{DEBDEB5A-8CCE-438C-99FE-33DE9830FCA7}" type="presOf" srcId="{FA812CE8-D985-446D-B8C2-B2EF6119283F}" destId="{8B5644FD-F300-416E-8D16-F22F7D20EB8B}" srcOrd="0" destOrd="0" presId="urn:microsoft.com/office/officeart/2005/8/layout/process1"/>
    <dgm:cxn modelId="{3D0F2385-1519-434F-85BD-184F45D5E2BD}" type="presOf" srcId="{C76917FE-A3D1-44A6-A248-9A9340582EDC}" destId="{7260C83A-041E-4348-826C-85E7503BB7FE}" srcOrd="0" destOrd="0" presId="urn:microsoft.com/office/officeart/2005/8/layout/process1"/>
    <dgm:cxn modelId="{BAC1748E-FD6A-498E-B53D-4212C996C30D}" type="presOf" srcId="{BCA8F328-E5AB-4271-8EA0-02B6868D6BFB}" destId="{3F9C5C0E-112F-4ABE-AE85-9A53470D6003}" srcOrd="0" destOrd="0" presId="urn:microsoft.com/office/officeart/2005/8/layout/process1"/>
    <dgm:cxn modelId="{85CD3F90-F4E1-4839-B8F4-73F35E7A46A6}" type="presOf" srcId="{2C4C6272-9DC5-4BD0-BD30-4FB41012671B}" destId="{92675782-3407-424B-B3B0-8B2A4AEF9994}" srcOrd="0" destOrd="0" presId="urn:microsoft.com/office/officeart/2005/8/layout/process1"/>
    <dgm:cxn modelId="{CC3D2491-2A30-487E-B71E-7C6949F4ED4F}" type="presOf" srcId="{DA2CC2EB-6033-4C4C-96F8-FBE343CDFB40}" destId="{48DC7CC6-BD6C-4320-99F3-4D57192F53A0}" srcOrd="0" destOrd="0" presId="urn:microsoft.com/office/officeart/2005/8/layout/process1"/>
    <dgm:cxn modelId="{3182069F-71A3-4403-AEE5-F338278C9A5B}" type="presOf" srcId="{E0AD7846-9599-49CC-BEBB-36B0782E8553}" destId="{63B268EB-2944-48FE-A9EF-3F6665243649}" srcOrd="1" destOrd="0" presId="urn:microsoft.com/office/officeart/2005/8/layout/process1"/>
    <dgm:cxn modelId="{EAB281A1-0727-4E8C-BCB7-B050F5C0318E}" type="presOf" srcId="{DA2CC2EB-6033-4C4C-96F8-FBE343CDFB40}" destId="{43F4593D-5767-4414-A52C-B35A74226171}" srcOrd="1" destOrd="0" presId="urn:microsoft.com/office/officeart/2005/8/layout/process1"/>
    <dgm:cxn modelId="{A125A0A6-68CF-4BF6-AB2B-EE846A4279D1}" srcId="{32A00263-90A0-4C5B-8256-486A5121A75C}" destId="{BCA8F328-E5AB-4271-8EA0-02B6868D6BFB}" srcOrd="1" destOrd="0" parTransId="{5093A861-0354-4A2A-8EED-B66BB1396A04}" sibTransId="{131D6F5D-6D36-48C4-89DC-C15E0E9C4FD0}"/>
    <dgm:cxn modelId="{2C599BA7-2FC9-4960-86B1-FC9E44B1C072}" type="presOf" srcId="{131D6F5D-6D36-48C4-89DC-C15E0E9C4FD0}" destId="{F6F1823E-2EED-43E4-BE53-0E2015A7CA65}" srcOrd="1" destOrd="0" presId="urn:microsoft.com/office/officeart/2005/8/layout/process1"/>
    <dgm:cxn modelId="{A1B6CFA9-CF9E-49F6-9C42-FD1A729131D9}" type="presOf" srcId="{131D6F5D-6D36-48C4-89DC-C15E0E9C4FD0}" destId="{6BDE9F3D-B159-4C01-A4CD-98C6D1ECEED5}" srcOrd="0" destOrd="0" presId="urn:microsoft.com/office/officeart/2005/8/layout/process1"/>
    <dgm:cxn modelId="{527AD8B3-4A98-40A3-B3F6-8EA05DB4032D}" srcId="{32A00263-90A0-4C5B-8256-486A5121A75C}" destId="{B1BBDE02-09C2-4B28-AB71-69B99C9EB7EE}" srcOrd="2" destOrd="0" parTransId="{119020A2-0DEE-4171-8178-A35D2F698D4B}" sibTransId="{2C4C6272-9DC5-4BD0-BD30-4FB41012671B}"/>
    <dgm:cxn modelId="{C510E9C3-19B4-45FC-A09F-C5A1D64B88A1}" type="presOf" srcId="{32A00263-90A0-4C5B-8256-486A5121A75C}" destId="{3F8FD4BB-A269-4006-AE51-0DCB2316FFE9}" srcOrd="0" destOrd="0" presId="urn:microsoft.com/office/officeart/2005/8/layout/process1"/>
    <dgm:cxn modelId="{23D9B8DE-736A-4FDE-ABBE-99F13BDCA4F6}" type="presOf" srcId="{2C4C6272-9DC5-4BD0-BD30-4FB41012671B}" destId="{E768E135-A187-4C42-BB58-B4B65CD9D98E}" srcOrd="1" destOrd="0" presId="urn:microsoft.com/office/officeart/2005/8/layout/process1"/>
    <dgm:cxn modelId="{A62D1CEE-4F3B-4B60-9EFB-13DBC3881B91}" type="presOf" srcId="{B1BBDE02-09C2-4B28-AB71-69B99C9EB7EE}" destId="{74AA208A-C963-4053-A7D1-E9AEDC6148C4}" srcOrd="0" destOrd="0" presId="urn:microsoft.com/office/officeart/2005/8/layout/process1"/>
    <dgm:cxn modelId="{373551F8-40D1-4ACA-B84A-7ABB35CE25DA}" srcId="{32A00263-90A0-4C5B-8256-486A5121A75C}" destId="{C76917FE-A3D1-44A6-A248-9A9340582EDC}" srcOrd="4" destOrd="0" parTransId="{9D9F349E-C601-49B3-84C7-C31214AA2454}" sibTransId="{8074FFE5-3A56-4F23-8EAD-89E65FF2A0CF}"/>
    <dgm:cxn modelId="{9C510B3E-716C-45A5-A548-C0E576036125}" type="presParOf" srcId="{3F8FD4BB-A269-4006-AE51-0DCB2316FFE9}" destId="{9BFFF464-0AF5-4846-BCA5-8F95FD751099}" srcOrd="0" destOrd="0" presId="urn:microsoft.com/office/officeart/2005/8/layout/process1"/>
    <dgm:cxn modelId="{2359E447-4741-459C-BCC7-903E772B9B46}" type="presParOf" srcId="{3F8FD4BB-A269-4006-AE51-0DCB2316FFE9}" destId="{EB568F9B-C11D-4189-B4CB-DE1D723BAD5D}" srcOrd="1" destOrd="0" presId="urn:microsoft.com/office/officeart/2005/8/layout/process1"/>
    <dgm:cxn modelId="{BAFED174-EBBB-4FFD-BCC0-B34E0E07DA6A}" type="presParOf" srcId="{EB568F9B-C11D-4189-B4CB-DE1D723BAD5D}" destId="{63B268EB-2944-48FE-A9EF-3F6665243649}" srcOrd="0" destOrd="0" presId="urn:microsoft.com/office/officeart/2005/8/layout/process1"/>
    <dgm:cxn modelId="{ED2FFB49-EF8C-43FF-AFDC-D0C1539D8F87}" type="presParOf" srcId="{3F8FD4BB-A269-4006-AE51-0DCB2316FFE9}" destId="{3F9C5C0E-112F-4ABE-AE85-9A53470D6003}" srcOrd="2" destOrd="0" presId="urn:microsoft.com/office/officeart/2005/8/layout/process1"/>
    <dgm:cxn modelId="{252BA15A-B9A6-4070-9714-85A8CBCB3AFB}" type="presParOf" srcId="{3F8FD4BB-A269-4006-AE51-0DCB2316FFE9}" destId="{6BDE9F3D-B159-4C01-A4CD-98C6D1ECEED5}" srcOrd="3" destOrd="0" presId="urn:microsoft.com/office/officeart/2005/8/layout/process1"/>
    <dgm:cxn modelId="{8D165F75-002D-4A0C-AF53-E6F2A87AF4FE}" type="presParOf" srcId="{6BDE9F3D-B159-4C01-A4CD-98C6D1ECEED5}" destId="{F6F1823E-2EED-43E4-BE53-0E2015A7CA65}" srcOrd="0" destOrd="0" presId="urn:microsoft.com/office/officeart/2005/8/layout/process1"/>
    <dgm:cxn modelId="{1BD978E9-2464-4E18-89B8-66DB4AFE2490}" type="presParOf" srcId="{3F8FD4BB-A269-4006-AE51-0DCB2316FFE9}" destId="{74AA208A-C963-4053-A7D1-E9AEDC6148C4}" srcOrd="4" destOrd="0" presId="urn:microsoft.com/office/officeart/2005/8/layout/process1"/>
    <dgm:cxn modelId="{22942A6D-06AA-413C-9204-EAA3FFF69C16}" type="presParOf" srcId="{3F8FD4BB-A269-4006-AE51-0DCB2316FFE9}" destId="{92675782-3407-424B-B3B0-8B2A4AEF9994}" srcOrd="5" destOrd="0" presId="urn:microsoft.com/office/officeart/2005/8/layout/process1"/>
    <dgm:cxn modelId="{857EB065-83DB-4EFC-AAF6-C5580590596C}" type="presParOf" srcId="{92675782-3407-424B-B3B0-8B2A4AEF9994}" destId="{E768E135-A187-4C42-BB58-B4B65CD9D98E}" srcOrd="0" destOrd="0" presId="urn:microsoft.com/office/officeart/2005/8/layout/process1"/>
    <dgm:cxn modelId="{12E559A3-8BDD-4A9E-A597-DEBD3D82690C}" type="presParOf" srcId="{3F8FD4BB-A269-4006-AE51-0DCB2316FFE9}" destId="{8B5644FD-F300-416E-8D16-F22F7D20EB8B}" srcOrd="6" destOrd="0" presId="urn:microsoft.com/office/officeart/2005/8/layout/process1"/>
    <dgm:cxn modelId="{9EBF9390-9D6B-4150-9987-C44318470D07}" type="presParOf" srcId="{3F8FD4BB-A269-4006-AE51-0DCB2316FFE9}" destId="{48DC7CC6-BD6C-4320-99F3-4D57192F53A0}" srcOrd="7" destOrd="0" presId="urn:microsoft.com/office/officeart/2005/8/layout/process1"/>
    <dgm:cxn modelId="{A1B641E1-691F-496A-90C1-3DCFC147E701}" type="presParOf" srcId="{48DC7CC6-BD6C-4320-99F3-4D57192F53A0}" destId="{43F4593D-5767-4414-A52C-B35A74226171}" srcOrd="0" destOrd="0" presId="urn:microsoft.com/office/officeart/2005/8/layout/process1"/>
    <dgm:cxn modelId="{8CBA3CDA-3F09-481E-A25D-1F37C2B7E1F7}" type="presParOf" srcId="{3F8FD4BB-A269-4006-AE51-0DCB2316FFE9}" destId="{7260C83A-041E-4348-826C-85E7503BB7FE}" srcOrd="8"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A00263-90A0-4C5B-8256-486A5121A75C}" type="doc">
      <dgm:prSet loTypeId="urn:microsoft.com/office/officeart/2005/8/layout/process1"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BCA8F328-E5AB-4271-8EA0-02B6868D6BFB}">
          <dgm:prSet phldrT="[Text]" custT="1"/>
          <dgm:spPr/>
          <dgm:t>
            <a:bodyPr/>
            <a:lstStyle/>
            <a:p>
              <a14:m>
                <m:oMath xmlns:m="http://schemas.openxmlformats.org/officeDocument/2006/math">
                  <m:r>
                    <a:rPr lang="en-SG" sz="2000" b="0" i="0" smtClean="0">
                      <a:latin typeface="Cambria Math" panose="02040503050406030204" pitchFamily="18" charset="0"/>
                    </a:rPr>
                    <m:t>20</m:t>
                  </m:r>
                  <m:r>
                    <a:rPr lang="en-SG" sz="2000" b="0" i="1" smtClean="0">
                      <a:latin typeface="Cambria Math" panose="02040503050406030204" pitchFamily="18" charset="0"/>
                    </a:rPr>
                    <m:t>×784</m:t>
                  </m:r>
                </m:oMath>
              </a14:m>
              <a:r>
                <a:rPr lang="en-GB" sz="2000" dirty="0"/>
                <a:t>  FCN Layer</a:t>
              </a:r>
            </a:p>
          </dgm:t>
        </dgm:pt>
      </mc:Choice>
      <mc:Fallback xmlns="">
        <dgm:pt modelId="{BCA8F328-E5AB-4271-8EA0-02B6868D6BFB}">
          <dgm:prSet phldrT="[Text]" custT="1"/>
          <dgm:spPr/>
          <dgm:t>
            <a:bodyPr/>
            <a:lstStyle/>
            <a:p>
              <a:r>
                <a:rPr lang="en-SG" sz="2000" b="0" i="0">
                  <a:latin typeface="Cambria Math" panose="02040503050406030204" pitchFamily="18" charset="0"/>
                </a:rPr>
                <a:t>20×784</a:t>
              </a:r>
              <a:r>
                <a:rPr lang="en-GB" sz="2000" dirty="0"/>
                <a:t>  FCN Layer</a:t>
              </a:r>
            </a:p>
          </dgm:t>
        </dgm:pt>
      </mc:Fallback>
    </mc:AlternateContent>
    <dgm:pt modelId="{5093A861-0354-4A2A-8EED-B66BB1396A04}" type="parTrans" cxnId="{A125A0A6-68CF-4BF6-AB2B-EE846A4279D1}">
      <dgm:prSet/>
      <dgm:spPr/>
      <dgm:t>
        <a:bodyPr/>
        <a:lstStyle/>
        <a:p>
          <a:endParaRPr lang="en-GB" sz="2000"/>
        </a:p>
      </dgm:t>
    </dgm:pt>
    <dgm:pt modelId="{131D6F5D-6D36-48C4-89DC-C15E0E9C4FD0}" type="sibTrans" cxnId="{A125A0A6-68CF-4BF6-AB2B-EE846A4279D1}">
      <dgm:prSet custT="1"/>
      <dgm:spPr/>
      <dgm:t>
        <a:bodyPr/>
        <a:lstStyle/>
        <a:p>
          <a:endParaRPr lang="en-GB" sz="2000" dirty="0"/>
        </a:p>
      </dgm:t>
    </dgm:pt>
    <mc:AlternateContent xmlns:mc="http://schemas.openxmlformats.org/markup-compatibility/2006" xmlns:a14="http://schemas.microsoft.com/office/drawing/2010/main">
      <mc:Choice Requires="a14">
        <dgm:pt modelId="{FA812CE8-D985-446D-B8C2-B2EF6119283F}">
          <dgm:prSet phldrT="[Text]" custT="1"/>
          <dgm:spPr/>
          <dgm:t>
            <a:bodyPr/>
            <a:lstStyle/>
            <a:p>
              <a14:m>
                <m:oMath xmlns:m="http://schemas.openxmlformats.org/officeDocument/2006/math">
                  <m:r>
                    <a:rPr lang="en-SG" sz="2000" b="0" i="1" smtClean="0">
                      <a:latin typeface="Cambria Math" panose="02040503050406030204" pitchFamily="18" charset="0"/>
                    </a:rPr>
                    <m:t>10×20</m:t>
                  </m:r>
                </m:oMath>
              </a14:m>
              <a:r>
                <a:rPr lang="en-GB" sz="2000" dirty="0"/>
                <a:t>    FCN Layer</a:t>
              </a:r>
            </a:p>
          </dgm:t>
        </dgm:pt>
      </mc:Choice>
      <mc:Fallback xmlns="">
        <dgm:pt modelId="{FA812CE8-D985-446D-B8C2-B2EF6119283F}">
          <dgm:prSet phldrT="[Text]" custT="1"/>
          <dgm:spPr/>
          <dgm:t>
            <a:bodyPr/>
            <a:lstStyle/>
            <a:p>
              <a:r>
                <a:rPr lang="en-SG" sz="2000" b="0" i="0">
                  <a:latin typeface="Cambria Math" panose="02040503050406030204" pitchFamily="18" charset="0"/>
                </a:rPr>
                <a:t>10×20</a:t>
              </a:r>
              <a:r>
                <a:rPr lang="en-GB" sz="2000" dirty="0"/>
                <a:t>    FCN Layer</a:t>
              </a:r>
            </a:p>
          </dgm:t>
        </dgm:pt>
      </mc:Fallback>
    </mc:AlternateContent>
    <dgm:pt modelId="{73A90061-0871-4D0B-BB49-2C2BEBFA46E2}" type="parTrans" cxnId="{5752E12C-7544-403C-8F5D-72E8B9CD7FEE}">
      <dgm:prSet/>
      <dgm:spPr/>
      <dgm:t>
        <a:bodyPr/>
        <a:lstStyle/>
        <a:p>
          <a:endParaRPr lang="en-GB" sz="2000"/>
        </a:p>
      </dgm:t>
    </dgm:pt>
    <dgm:pt modelId="{DA2CC2EB-6033-4C4C-96F8-FBE343CDFB40}" type="sibTrans" cxnId="{5752E12C-7544-403C-8F5D-72E8B9CD7FEE}">
      <dgm:prSet custT="1"/>
      <dgm:spPr/>
      <dgm:t>
        <a:bodyPr/>
        <a:lstStyle/>
        <a:p>
          <a:endParaRPr lang="en-GB" sz="2000"/>
        </a:p>
      </dgm:t>
    </dgm:pt>
    <dgm:pt modelId="{92EFEFE5-3D84-4B46-8C75-600F51952849}">
      <dgm:prSet phldrT="[Text]" custT="1"/>
      <dgm:spPr>
        <a:solidFill>
          <a:srgbClr val="00B050"/>
        </a:solidFill>
      </dgm:spPr>
      <dgm:t>
        <a:bodyPr/>
        <a:lstStyle/>
        <a:p>
          <a:r>
            <a:rPr lang="en-SG" sz="2000" dirty="0"/>
            <a:t>Input</a:t>
          </a:r>
          <a:endParaRPr lang="en-GB" sz="2000" dirty="0"/>
        </a:p>
      </dgm:t>
    </dgm:pt>
    <dgm:pt modelId="{409340CE-823B-4447-96FE-40EB5787365C}" type="parTrans" cxnId="{0D10E744-BB66-4C55-8E23-1ED5CC4CDF49}">
      <dgm:prSet/>
      <dgm:spPr/>
      <dgm:t>
        <a:bodyPr/>
        <a:lstStyle/>
        <a:p>
          <a:endParaRPr lang="en-GB" sz="2000"/>
        </a:p>
      </dgm:t>
    </dgm:pt>
    <dgm:pt modelId="{E0AD7846-9599-49CC-BEBB-36B0782E8553}" type="sibTrans" cxnId="{0D10E744-BB66-4C55-8E23-1ED5CC4CDF49}">
      <dgm:prSet custT="1"/>
      <dgm:spPr/>
      <dgm:t>
        <a:bodyPr/>
        <a:lstStyle/>
        <a:p>
          <a:endParaRPr lang="en-GB" sz="2000"/>
        </a:p>
      </dgm:t>
    </dgm:pt>
    <dgm:pt modelId="{C76917FE-A3D1-44A6-A248-9A9340582EDC}">
      <dgm:prSet phldrT="[Text]" custT="1"/>
      <dgm:spPr>
        <a:solidFill>
          <a:srgbClr val="00B050"/>
        </a:solidFill>
      </dgm:spPr>
      <dgm:t>
        <a:bodyPr/>
        <a:lstStyle/>
        <a:p>
          <a:r>
            <a:rPr lang="en-SG" sz="2000" dirty="0"/>
            <a:t>Final     Output</a:t>
          </a:r>
          <a:endParaRPr lang="en-GB" sz="2000" dirty="0"/>
        </a:p>
      </dgm:t>
    </dgm:pt>
    <dgm:pt modelId="{8074FFE5-3A56-4F23-8EAD-89E65FF2A0CF}" type="sibTrans" cxnId="{373551F8-40D1-4ACA-B84A-7ABB35CE25DA}">
      <dgm:prSet/>
      <dgm:spPr/>
      <dgm:t>
        <a:bodyPr/>
        <a:lstStyle/>
        <a:p>
          <a:endParaRPr lang="en-GB" sz="2000"/>
        </a:p>
      </dgm:t>
    </dgm:pt>
    <dgm:pt modelId="{9D9F349E-C601-49B3-84C7-C31214AA2454}" type="parTrans" cxnId="{373551F8-40D1-4ACA-B84A-7ABB35CE25DA}">
      <dgm:prSet/>
      <dgm:spPr/>
      <dgm:t>
        <a:bodyPr/>
        <a:lstStyle/>
        <a:p>
          <a:endParaRPr lang="en-GB" sz="2000"/>
        </a:p>
      </dgm:t>
    </dgm:pt>
    <dgm:pt modelId="{B1BBDE02-09C2-4B28-AB71-69B99C9EB7EE}">
      <dgm:prSet phldrT="[Text]" custT="1"/>
      <dgm:spPr>
        <a:solidFill>
          <a:srgbClr val="00B050"/>
        </a:solidFill>
      </dgm:spPr>
      <dgm:t>
        <a:bodyPr/>
        <a:lstStyle/>
        <a:p>
          <a:r>
            <a:rPr lang="en-SG" sz="2000" dirty="0"/>
            <a:t>Intermediate Output</a:t>
          </a:r>
          <a:endParaRPr lang="en-GB" sz="2000" dirty="0"/>
        </a:p>
      </dgm:t>
    </dgm:pt>
    <dgm:pt modelId="{119020A2-0DEE-4171-8178-A35D2F698D4B}" type="parTrans" cxnId="{527AD8B3-4A98-40A3-B3F6-8EA05DB4032D}">
      <dgm:prSet/>
      <dgm:spPr/>
      <dgm:t>
        <a:bodyPr/>
        <a:lstStyle/>
        <a:p>
          <a:endParaRPr lang="en-GB" sz="2000"/>
        </a:p>
      </dgm:t>
    </dgm:pt>
    <dgm:pt modelId="{2C4C6272-9DC5-4BD0-BD30-4FB41012671B}" type="sibTrans" cxnId="{527AD8B3-4A98-40A3-B3F6-8EA05DB4032D}">
      <dgm:prSet custT="1"/>
      <dgm:spPr/>
      <dgm:t>
        <a:bodyPr/>
        <a:lstStyle/>
        <a:p>
          <a:endParaRPr lang="en-GB" sz="2000"/>
        </a:p>
      </dgm:t>
    </dgm:pt>
    <dgm:pt modelId="{3F8FD4BB-A269-4006-AE51-0DCB2316FFE9}" type="pres">
      <dgm:prSet presAssocID="{32A00263-90A0-4C5B-8256-486A5121A75C}" presName="Name0" presStyleCnt="0">
        <dgm:presLayoutVars>
          <dgm:dir/>
          <dgm:resizeHandles val="exact"/>
        </dgm:presLayoutVars>
      </dgm:prSet>
      <dgm:spPr/>
    </dgm:pt>
    <dgm:pt modelId="{9BFFF464-0AF5-4846-BCA5-8F95FD751099}" type="pres">
      <dgm:prSet presAssocID="{92EFEFE5-3D84-4B46-8C75-600F51952849}" presName="node" presStyleLbl="node1" presStyleIdx="0" presStyleCnt="5">
        <dgm:presLayoutVars>
          <dgm:bulletEnabled val="1"/>
        </dgm:presLayoutVars>
      </dgm:prSet>
      <dgm:spPr/>
    </dgm:pt>
    <dgm:pt modelId="{EB568F9B-C11D-4189-B4CB-DE1D723BAD5D}" type="pres">
      <dgm:prSet presAssocID="{E0AD7846-9599-49CC-BEBB-36B0782E8553}" presName="sibTrans" presStyleLbl="sibTrans2D1" presStyleIdx="0" presStyleCnt="4"/>
      <dgm:spPr/>
    </dgm:pt>
    <dgm:pt modelId="{63B268EB-2944-48FE-A9EF-3F6665243649}" type="pres">
      <dgm:prSet presAssocID="{E0AD7846-9599-49CC-BEBB-36B0782E8553}" presName="connectorText" presStyleLbl="sibTrans2D1" presStyleIdx="0" presStyleCnt="4"/>
      <dgm:spPr/>
    </dgm:pt>
    <dgm:pt modelId="{3F9C5C0E-112F-4ABE-AE85-9A53470D6003}" type="pres">
      <dgm:prSet presAssocID="{BCA8F328-E5AB-4271-8EA0-02B6868D6BFB}" presName="node" presStyleLbl="node1" presStyleIdx="1" presStyleCnt="5">
        <dgm:presLayoutVars>
          <dgm:bulletEnabled val="1"/>
        </dgm:presLayoutVars>
      </dgm:prSet>
      <dgm:spPr/>
    </dgm:pt>
    <dgm:pt modelId="{6BDE9F3D-B159-4C01-A4CD-98C6D1ECEED5}" type="pres">
      <dgm:prSet presAssocID="{131D6F5D-6D36-48C4-89DC-C15E0E9C4FD0}" presName="sibTrans" presStyleLbl="sibTrans2D1" presStyleIdx="1" presStyleCnt="4"/>
      <dgm:spPr/>
    </dgm:pt>
    <dgm:pt modelId="{F6F1823E-2EED-43E4-BE53-0E2015A7CA65}" type="pres">
      <dgm:prSet presAssocID="{131D6F5D-6D36-48C4-89DC-C15E0E9C4FD0}" presName="connectorText" presStyleLbl="sibTrans2D1" presStyleIdx="1" presStyleCnt="4"/>
      <dgm:spPr/>
    </dgm:pt>
    <dgm:pt modelId="{74AA208A-C963-4053-A7D1-E9AEDC6148C4}" type="pres">
      <dgm:prSet presAssocID="{B1BBDE02-09C2-4B28-AB71-69B99C9EB7EE}" presName="node" presStyleLbl="node1" presStyleIdx="2" presStyleCnt="5">
        <dgm:presLayoutVars>
          <dgm:bulletEnabled val="1"/>
        </dgm:presLayoutVars>
      </dgm:prSet>
      <dgm:spPr/>
    </dgm:pt>
    <dgm:pt modelId="{92675782-3407-424B-B3B0-8B2A4AEF9994}" type="pres">
      <dgm:prSet presAssocID="{2C4C6272-9DC5-4BD0-BD30-4FB41012671B}" presName="sibTrans" presStyleLbl="sibTrans2D1" presStyleIdx="2" presStyleCnt="4"/>
      <dgm:spPr/>
    </dgm:pt>
    <dgm:pt modelId="{E768E135-A187-4C42-BB58-B4B65CD9D98E}" type="pres">
      <dgm:prSet presAssocID="{2C4C6272-9DC5-4BD0-BD30-4FB41012671B}" presName="connectorText" presStyleLbl="sibTrans2D1" presStyleIdx="2" presStyleCnt="4"/>
      <dgm:spPr/>
    </dgm:pt>
    <dgm:pt modelId="{8B5644FD-F300-416E-8D16-F22F7D20EB8B}" type="pres">
      <dgm:prSet presAssocID="{FA812CE8-D985-446D-B8C2-B2EF6119283F}" presName="node" presStyleLbl="node1" presStyleIdx="3" presStyleCnt="5">
        <dgm:presLayoutVars>
          <dgm:bulletEnabled val="1"/>
        </dgm:presLayoutVars>
      </dgm:prSet>
      <dgm:spPr/>
    </dgm:pt>
    <dgm:pt modelId="{48DC7CC6-BD6C-4320-99F3-4D57192F53A0}" type="pres">
      <dgm:prSet presAssocID="{DA2CC2EB-6033-4C4C-96F8-FBE343CDFB40}" presName="sibTrans" presStyleLbl="sibTrans2D1" presStyleIdx="3" presStyleCnt="4"/>
      <dgm:spPr/>
    </dgm:pt>
    <dgm:pt modelId="{43F4593D-5767-4414-A52C-B35A74226171}" type="pres">
      <dgm:prSet presAssocID="{DA2CC2EB-6033-4C4C-96F8-FBE343CDFB40}" presName="connectorText" presStyleLbl="sibTrans2D1" presStyleIdx="3" presStyleCnt="4"/>
      <dgm:spPr/>
    </dgm:pt>
    <dgm:pt modelId="{7260C83A-041E-4348-826C-85E7503BB7FE}" type="pres">
      <dgm:prSet presAssocID="{C76917FE-A3D1-44A6-A248-9A9340582EDC}" presName="node" presStyleLbl="node1" presStyleIdx="4" presStyleCnt="5">
        <dgm:presLayoutVars>
          <dgm:bulletEnabled val="1"/>
        </dgm:presLayoutVars>
      </dgm:prSet>
      <dgm:spPr/>
    </dgm:pt>
  </dgm:ptLst>
  <dgm:cxnLst>
    <dgm:cxn modelId="{5752E12C-7544-403C-8F5D-72E8B9CD7FEE}" srcId="{32A00263-90A0-4C5B-8256-486A5121A75C}" destId="{FA812CE8-D985-446D-B8C2-B2EF6119283F}" srcOrd="3" destOrd="0" parTransId="{73A90061-0871-4D0B-BB49-2C2BEBFA46E2}" sibTransId="{DA2CC2EB-6033-4C4C-96F8-FBE343CDFB40}"/>
    <dgm:cxn modelId="{0D10E744-BB66-4C55-8E23-1ED5CC4CDF49}" srcId="{32A00263-90A0-4C5B-8256-486A5121A75C}" destId="{92EFEFE5-3D84-4B46-8C75-600F51952849}" srcOrd="0" destOrd="0" parTransId="{409340CE-823B-4447-96FE-40EB5787365C}" sibTransId="{E0AD7846-9599-49CC-BEBB-36B0782E8553}"/>
    <dgm:cxn modelId="{6C21C875-AEFF-44FB-9523-20E7FB4003F3}" type="presOf" srcId="{E0AD7846-9599-49CC-BEBB-36B0782E8553}" destId="{EB568F9B-C11D-4189-B4CB-DE1D723BAD5D}" srcOrd="0" destOrd="0" presId="urn:microsoft.com/office/officeart/2005/8/layout/process1"/>
    <dgm:cxn modelId="{94D03F78-6605-48F7-B0A6-0230C027AF31}" type="presOf" srcId="{92EFEFE5-3D84-4B46-8C75-600F51952849}" destId="{9BFFF464-0AF5-4846-BCA5-8F95FD751099}" srcOrd="0" destOrd="0" presId="urn:microsoft.com/office/officeart/2005/8/layout/process1"/>
    <dgm:cxn modelId="{DEBDEB5A-8CCE-438C-99FE-33DE9830FCA7}" type="presOf" srcId="{FA812CE8-D985-446D-B8C2-B2EF6119283F}" destId="{8B5644FD-F300-416E-8D16-F22F7D20EB8B}" srcOrd="0" destOrd="0" presId="urn:microsoft.com/office/officeart/2005/8/layout/process1"/>
    <dgm:cxn modelId="{3D0F2385-1519-434F-85BD-184F45D5E2BD}" type="presOf" srcId="{C76917FE-A3D1-44A6-A248-9A9340582EDC}" destId="{7260C83A-041E-4348-826C-85E7503BB7FE}" srcOrd="0" destOrd="0" presId="urn:microsoft.com/office/officeart/2005/8/layout/process1"/>
    <dgm:cxn modelId="{BAC1748E-FD6A-498E-B53D-4212C996C30D}" type="presOf" srcId="{BCA8F328-E5AB-4271-8EA0-02B6868D6BFB}" destId="{3F9C5C0E-112F-4ABE-AE85-9A53470D6003}" srcOrd="0" destOrd="0" presId="urn:microsoft.com/office/officeart/2005/8/layout/process1"/>
    <dgm:cxn modelId="{85CD3F90-F4E1-4839-B8F4-73F35E7A46A6}" type="presOf" srcId="{2C4C6272-9DC5-4BD0-BD30-4FB41012671B}" destId="{92675782-3407-424B-B3B0-8B2A4AEF9994}" srcOrd="0" destOrd="0" presId="urn:microsoft.com/office/officeart/2005/8/layout/process1"/>
    <dgm:cxn modelId="{CC3D2491-2A30-487E-B71E-7C6949F4ED4F}" type="presOf" srcId="{DA2CC2EB-6033-4C4C-96F8-FBE343CDFB40}" destId="{48DC7CC6-BD6C-4320-99F3-4D57192F53A0}" srcOrd="0" destOrd="0" presId="urn:microsoft.com/office/officeart/2005/8/layout/process1"/>
    <dgm:cxn modelId="{3182069F-71A3-4403-AEE5-F338278C9A5B}" type="presOf" srcId="{E0AD7846-9599-49CC-BEBB-36B0782E8553}" destId="{63B268EB-2944-48FE-A9EF-3F6665243649}" srcOrd="1" destOrd="0" presId="urn:microsoft.com/office/officeart/2005/8/layout/process1"/>
    <dgm:cxn modelId="{EAB281A1-0727-4E8C-BCB7-B050F5C0318E}" type="presOf" srcId="{DA2CC2EB-6033-4C4C-96F8-FBE343CDFB40}" destId="{43F4593D-5767-4414-A52C-B35A74226171}" srcOrd="1" destOrd="0" presId="urn:microsoft.com/office/officeart/2005/8/layout/process1"/>
    <dgm:cxn modelId="{A125A0A6-68CF-4BF6-AB2B-EE846A4279D1}" srcId="{32A00263-90A0-4C5B-8256-486A5121A75C}" destId="{BCA8F328-E5AB-4271-8EA0-02B6868D6BFB}" srcOrd="1" destOrd="0" parTransId="{5093A861-0354-4A2A-8EED-B66BB1396A04}" sibTransId="{131D6F5D-6D36-48C4-89DC-C15E0E9C4FD0}"/>
    <dgm:cxn modelId="{2C599BA7-2FC9-4960-86B1-FC9E44B1C072}" type="presOf" srcId="{131D6F5D-6D36-48C4-89DC-C15E0E9C4FD0}" destId="{F6F1823E-2EED-43E4-BE53-0E2015A7CA65}" srcOrd="1" destOrd="0" presId="urn:microsoft.com/office/officeart/2005/8/layout/process1"/>
    <dgm:cxn modelId="{A1B6CFA9-CF9E-49F6-9C42-FD1A729131D9}" type="presOf" srcId="{131D6F5D-6D36-48C4-89DC-C15E0E9C4FD0}" destId="{6BDE9F3D-B159-4C01-A4CD-98C6D1ECEED5}" srcOrd="0" destOrd="0" presId="urn:microsoft.com/office/officeart/2005/8/layout/process1"/>
    <dgm:cxn modelId="{527AD8B3-4A98-40A3-B3F6-8EA05DB4032D}" srcId="{32A00263-90A0-4C5B-8256-486A5121A75C}" destId="{B1BBDE02-09C2-4B28-AB71-69B99C9EB7EE}" srcOrd="2" destOrd="0" parTransId="{119020A2-0DEE-4171-8178-A35D2F698D4B}" sibTransId="{2C4C6272-9DC5-4BD0-BD30-4FB41012671B}"/>
    <dgm:cxn modelId="{C510E9C3-19B4-45FC-A09F-C5A1D64B88A1}" type="presOf" srcId="{32A00263-90A0-4C5B-8256-486A5121A75C}" destId="{3F8FD4BB-A269-4006-AE51-0DCB2316FFE9}" srcOrd="0" destOrd="0" presId="urn:microsoft.com/office/officeart/2005/8/layout/process1"/>
    <dgm:cxn modelId="{23D9B8DE-736A-4FDE-ABBE-99F13BDCA4F6}" type="presOf" srcId="{2C4C6272-9DC5-4BD0-BD30-4FB41012671B}" destId="{E768E135-A187-4C42-BB58-B4B65CD9D98E}" srcOrd="1" destOrd="0" presId="urn:microsoft.com/office/officeart/2005/8/layout/process1"/>
    <dgm:cxn modelId="{A62D1CEE-4F3B-4B60-9EFB-13DBC3881B91}" type="presOf" srcId="{B1BBDE02-09C2-4B28-AB71-69B99C9EB7EE}" destId="{74AA208A-C963-4053-A7D1-E9AEDC6148C4}" srcOrd="0" destOrd="0" presId="urn:microsoft.com/office/officeart/2005/8/layout/process1"/>
    <dgm:cxn modelId="{373551F8-40D1-4ACA-B84A-7ABB35CE25DA}" srcId="{32A00263-90A0-4C5B-8256-486A5121A75C}" destId="{C76917FE-A3D1-44A6-A248-9A9340582EDC}" srcOrd="4" destOrd="0" parTransId="{9D9F349E-C601-49B3-84C7-C31214AA2454}" sibTransId="{8074FFE5-3A56-4F23-8EAD-89E65FF2A0CF}"/>
    <dgm:cxn modelId="{9C510B3E-716C-45A5-A548-C0E576036125}" type="presParOf" srcId="{3F8FD4BB-A269-4006-AE51-0DCB2316FFE9}" destId="{9BFFF464-0AF5-4846-BCA5-8F95FD751099}" srcOrd="0" destOrd="0" presId="urn:microsoft.com/office/officeart/2005/8/layout/process1"/>
    <dgm:cxn modelId="{2359E447-4741-459C-BCC7-903E772B9B46}" type="presParOf" srcId="{3F8FD4BB-A269-4006-AE51-0DCB2316FFE9}" destId="{EB568F9B-C11D-4189-B4CB-DE1D723BAD5D}" srcOrd="1" destOrd="0" presId="urn:microsoft.com/office/officeart/2005/8/layout/process1"/>
    <dgm:cxn modelId="{BAFED174-EBBB-4FFD-BCC0-B34E0E07DA6A}" type="presParOf" srcId="{EB568F9B-C11D-4189-B4CB-DE1D723BAD5D}" destId="{63B268EB-2944-48FE-A9EF-3F6665243649}" srcOrd="0" destOrd="0" presId="urn:microsoft.com/office/officeart/2005/8/layout/process1"/>
    <dgm:cxn modelId="{ED2FFB49-EF8C-43FF-AFDC-D0C1539D8F87}" type="presParOf" srcId="{3F8FD4BB-A269-4006-AE51-0DCB2316FFE9}" destId="{3F9C5C0E-112F-4ABE-AE85-9A53470D6003}" srcOrd="2" destOrd="0" presId="urn:microsoft.com/office/officeart/2005/8/layout/process1"/>
    <dgm:cxn modelId="{252BA15A-B9A6-4070-9714-85A8CBCB3AFB}" type="presParOf" srcId="{3F8FD4BB-A269-4006-AE51-0DCB2316FFE9}" destId="{6BDE9F3D-B159-4C01-A4CD-98C6D1ECEED5}" srcOrd="3" destOrd="0" presId="urn:microsoft.com/office/officeart/2005/8/layout/process1"/>
    <dgm:cxn modelId="{8D165F75-002D-4A0C-AF53-E6F2A87AF4FE}" type="presParOf" srcId="{6BDE9F3D-B159-4C01-A4CD-98C6D1ECEED5}" destId="{F6F1823E-2EED-43E4-BE53-0E2015A7CA65}" srcOrd="0" destOrd="0" presId="urn:microsoft.com/office/officeart/2005/8/layout/process1"/>
    <dgm:cxn modelId="{1BD978E9-2464-4E18-89B8-66DB4AFE2490}" type="presParOf" srcId="{3F8FD4BB-A269-4006-AE51-0DCB2316FFE9}" destId="{74AA208A-C963-4053-A7D1-E9AEDC6148C4}" srcOrd="4" destOrd="0" presId="urn:microsoft.com/office/officeart/2005/8/layout/process1"/>
    <dgm:cxn modelId="{22942A6D-06AA-413C-9204-EAA3FFF69C16}" type="presParOf" srcId="{3F8FD4BB-A269-4006-AE51-0DCB2316FFE9}" destId="{92675782-3407-424B-B3B0-8B2A4AEF9994}" srcOrd="5" destOrd="0" presId="urn:microsoft.com/office/officeart/2005/8/layout/process1"/>
    <dgm:cxn modelId="{857EB065-83DB-4EFC-AAF6-C5580590596C}" type="presParOf" srcId="{92675782-3407-424B-B3B0-8B2A4AEF9994}" destId="{E768E135-A187-4C42-BB58-B4B65CD9D98E}" srcOrd="0" destOrd="0" presId="urn:microsoft.com/office/officeart/2005/8/layout/process1"/>
    <dgm:cxn modelId="{12E559A3-8BDD-4A9E-A597-DEBD3D82690C}" type="presParOf" srcId="{3F8FD4BB-A269-4006-AE51-0DCB2316FFE9}" destId="{8B5644FD-F300-416E-8D16-F22F7D20EB8B}" srcOrd="6" destOrd="0" presId="urn:microsoft.com/office/officeart/2005/8/layout/process1"/>
    <dgm:cxn modelId="{9EBF9390-9D6B-4150-9987-C44318470D07}" type="presParOf" srcId="{3F8FD4BB-A269-4006-AE51-0DCB2316FFE9}" destId="{48DC7CC6-BD6C-4320-99F3-4D57192F53A0}" srcOrd="7" destOrd="0" presId="urn:microsoft.com/office/officeart/2005/8/layout/process1"/>
    <dgm:cxn modelId="{A1B641E1-691F-496A-90C1-3DCFC147E701}" type="presParOf" srcId="{48DC7CC6-BD6C-4320-99F3-4D57192F53A0}" destId="{43F4593D-5767-4414-A52C-B35A74226171}" srcOrd="0" destOrd="0" presId="urn:microsoft.com/office/officeart/2005/8/layout/process1"/>
    <dgm:cxn modelId="{8CBA3CDA-3F09-481E-A25D-1F37C2B7E1F7}" type="presParOf" srcId="{3F8FD4BB-A269-4006-AE51-0DCB2316FFE9}" destId="{7260C83A-041E-4348-826C-85E7503BB7FE}" srcOrd="8"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A00263-90A0-4C5B-8256-486A5121A75C}" type="doc">
      <dgm:prSet loTypeId="urn:microsoft.com/office/officeart/2005/8/layout/process1" loCatId="process" qsTypeId="urn:microsoft.com/office/officeart/2005/8/quickstyle/simple1" qsCatId="simple" csTypeId="urn:microsoft.com/office/officeart/2005/8/colors/accent1_2" csCatId="accent1" phldr="1"/>
      <dgm:spPr/>
    </dgm:pt>
    <dgm:pt modelId="{BCA8F328-E5AB-4271-8EA0-02B6868D6BFB}">
      <dgm:prSet phldrT="[Text]" custT="1"/>
      <dgm:spPr>
        <a:blipFill>
          <a:blip xmlns:r="http://schemas.openxmlformats.org/officeDocument/2006/relationships" r:embed="rId1"/>
          <a:stretch>
            <a:fillRect/>
          </a:stretch>
        </a:blipFill>
      </dgm:spPr>
      <dgm:t>
        <a:bodyPr/>
        <a:lstStyle/>
        <a:p>
          <a:r>
            <a:rPr lang="en-GB">
              <a:noFill/>
            </a:rPr>
            <a:t> </a:t>
          </a:r>
        </a:p>
      </dgm:t>
    </dgm:pt>
    <dgm:pt modelId="{5093A861-0354-4A2A-8EED-B66BB1396A04}" type="parTrans" cxnId="{A125A0A6-68CF-4BF6-AB2B-EE846A4279D1}">
      <dgm:prSet/>
      <dgm:spPr/>
      <dgm:t>
        <a:bodyPr/>
        <a:lstStyle/>
        <a:p>
          <a:endParaRPr lang="en-GB" sz="2000"/>
        </a:p>
      </dgm:t>
    </dgm:pt>
    <dgm:pt modelId="{131D6F5D-6D36-48C4-89DC-C15E0E9C4FD0}" type="sibTrans" cxnId="{A125A0A6-68CF-4BF6-AB2B-EE846A4279D1}">
      <dgm:prSet custT="1"/>
      <dgm:spPr/>
      <dgm:t>
        <a:bodyPr/>
        <a:lstStyle/>
        <a:p>
          <a:endParaRPr lang="en-GB" sz="2000" dirty="0"/>
        </a:p>
      </dgm:t>
    </dgm:pt>
    <dgm:pt modelId="{FA812CE8-D985-446D-B8C2-B2EF6119283F}">
      <dgm:prSet phldrT="[Text]" custT="1"/>
      <dgm:spPr>
        <a:blipFill>
          <a:blip xmlns:r="http://schemas.openxmlformats.org/officeDocument/2006/relationships" r:embed="rId2"/>
          <a:stretch>
            <a:fillRect/>
          </a:stretch>
        </a:blipFill>
      </dgm:spPr>
      <dgm:t>
        <a:bodyPr/>
        <a:lstStyle/>
        <a:p>
          <a:r>
            <a:rPr lang="en-GB">
              <a:noFill/>
            </a:rPr>
            <a:t> </a:t>
          </a:r>
        </a:p>
      </dgm:t>
    </dgm:pt>
    <dgm:pt modelId="{73A90061-0871-4D0B-BB49-2C2BEBFA46E2}" type="parTrans" cxnId="{5752E12C-7544-403C-8F5D-72E8B9CD7FEE}">
      <dgm:prSet/>
      <dgm:spPr/>
      <dgm:t>
        <a:bodyPr/>
        <a:lstStyle/>
        <a:p>
          <a:endParaRPr lang="en-GB" sz="2000"/>
        </a:p>
      </dgm:t>
    </dgm:pt>
    <dgm:pt modelId="{DA2CC2EB-6033-4C4C-96F8-FBE343CDFB40}" type="sibTrans" cxnId="{5752E12C-7544-403C-8F5D-72E8B9CD7FEE}">
      <dgm:prSet custT="1"/>
      <dgm:spPr/>
      <dgm:t>
        <a:bodyPr/>
        <a:lstStyle/>
        <a:p>
          <a:endParaRPr lang="en-GB" sz="2000"/>
        </a:p>
      </dgm:t>
    </dgm:pt>
    <dgm:pt modelId="{92EFEFE5-3D84-4B46-8C75-600F51952849}">
      <dgm:prSet phldrT="[Text]" custT="1"/>
      <dgm:spPr>
        <a:solidFill>
          <a:srgbClr val="00B050"/>
        </a:solidFill>
      </dgm:spPr>
      <dgm:t>
        <a:bodyPr/>
        <a:lstStyle/>
        <a:p>
          <a:r>
            <a:rPr lang="en-SG" sz="2000" dirty="0"/>
            <a:t>Input</a:t>
          </a:r>
          <a:endParaRPr lang="en-GB" sz="2000" dirty="0"/>
        </a:p>
      </dgm:t>
    </dgm:pt>
    <dgm:pt modelId="{409340CE-823B-4447-96FE-40EB5787365C}" type="parTrans" cxnId="{0D10E744-BB66-4C55-8E23-1ED5CC4CDF49}">
      <dgm:prSet/>
      <dgm:spPr/>
      <dgm:t>
        <a:bodyPr/>
        <a:lstStyle/>
        <a:p>
          <a:endParaRPr lang="en-GB" sz="2000"/>
        </a:p>
      </dgm:t>
    </dgm:pt>
    <dgm:pt modelId="{E0AD7846-9599-49CC-BEBB-36B0782E8553}" type="sibTrans" cxnId="{0D10E744-BB66-4C55-8E23-1ED5CC4CDF49}">
      <dgm:prSet custT="1"/>
      <dgm:spPr/>
      <dgm:t>
        <a:bodyPr/>
        <a:lstStyle/>
        <a:p>
          <a:endParaRPr lang="en-GB" sz="2000"/>
        </a:p>
      </dgm:t>
    </dgm:pt>
    <dgm:pt modelId="{C76917FE-A3D1-44A6-A248-9A9340582EDC}">
      <dgm:prSet phldrT="[Text]" custT="1"/>
      <dgm:spPr>
        <a:solidFill>
          <a:srgbClr val="00B050"/>
        </a:solidFill>
      </dgm:spPr>
      <dgm:t>
        <a:bodyPr/>
        <a:lstStyle/>
        <a:p>
          <a:r>
            <a:rPr lang="en-SG" sz="2000" dirty="0"/>
            <a:t>Final     Output</a:t>
          </a:r>
          <a:endParaRPr lang="en-GB" sz="2000" dirty="0"/>
        </a:p>
      </dgm:t>
    </dgm:pt>
    <dgm:pt modelId="{8074FFE5-3A56-4F23-8EAD-89E65FF2A0CF}" type="sibTrans" cxnId="{373551F8-40D1-4ACA-B84A-7ABB35CE25DA}">
      <dgm:prSet/>
      <dgm:spPr/>
      <dgm:t>
        <a:bodyPr/>
        <a:lstStyle/>
        <a:p>
          <a:endParaRPr lang="en-GB" sz="2000"/>
        </a:p>
      </dgm:t>
    </dgm:pt>
    <dgm:pt modelId="{9D9F349E-C601-49B3-84C7-C31214AA2454}" type="parTrans" cxnId="{373551F8-40D1-4ACA-B84A-7ABB35CE25DA}">
      <dgm:prSet/>
      <dgm:spPr/>
      <dgm:t>
        <a:bodyPr/>
        <a:lstStyle/>
        <a:p>
          <a:endParaRPr lang="en-GB" sz="2000"/>
        </a:p>
      </dgm:t>
    </dgm:pt>
    <dgm:pt modelId="{B1BBDE02-09C2-4B28-AB71-69B99C9EB7EE}">
      <dgm:prSet phldrT="[Text]" custT="1"/>
      <dgm:spPr>
        <a:solidFill>
          <a:srgbClr val="00B050"/>
        </a:solidFill>
      </dgm:spPr>
      <dgm:t>
        <a:bodyPr/>
        <a:lstStyle/>
        <a:p>
          <a:r>
            <a:rPr lang="en-SG" sz="2000" dirty="0"/>
            <a:t>Intermediate Output</a:t>
          </a:r>
          <a:endParaRPr lang="en-GB" sz="2000" dirty="0"/>
        </a:p>
      </dgm:t>
    </dgm:pt>
    <dgm:pt modelId="{119020A2-0DEE-4171-8178-A35D2F698D4B}" type="parTrans" cxnId="{527AD8B3-4A98-40A3-B3F6-8EA05DB4032D}">
      <dgm:prSet/>
      <dgm:spPr/>
      <dgm:t>
        <a:bodyPr/>
        <a:lstStyle/>
        <a:p>
          <a:endParaRPr lang="en-GB" sz="2000"/>
        </a:p>
      </dgm:t>
    </dgm:pt>
    <dgm:pt modelId="{2C4C6272-9DC5-4BD0-BD30-4FB41012671B}" type="sibTrans" cxnId="{527AD8B3-4A98-40A3-B3F6-8EA05DB4032D}">
      <dgm:prSet custT="1"/>
      <dgm:spPr/>
      <dgm:t>
        <a:bodyPr/>
        <a:lstStyle/>
        <a:p>
          <a:endParaRPr lang="en-GB" sz="2000"/>
        </a:p>
      </dgm:t>
    </dgm:pt>
    <dgm:pt modelId="{3F8FD4BB-A269-4006-AE51-0DCB2316FFE9}" type="pres">
      <dgm:prSet presAssocID="{32A00263-90A0-4C5B-8256-486A5121A75C}" presName="Name0" presStyleCnt="0">
        <dgm:presLayoutVars>
          <dgm:dir/>
          <dgm:resizeHandles val="exact"/>
        </dgm:presLayoutVars>
      </dgm:prSet>
      <dgm:spPr/>
    </dgm:pt>
    <dgm:pt modelId="{9BFFF464-0AF5-4846-BCA5-8F95FD751099}" type="pres">
      <dgm:prSet presAssocID="{92EFEFE5-3D84-4B46-8C75-600F51952849}" presName="node" presStyleLbl="node1" presStyleIdx="0" presStyleCnt="5">
        <dgm:presLayoutVars>
          <dgm:bulletEnabled val="1"/>
        </dgm:presLayoutVars>
      </dgm:prSet>
      <dgm:spPr/>
    </dgm:pt>
    <dgm:pt modelId="{EB568F9B-C11D-4189-B4CB-DE1D723BAD5D}" type="pres">
      <dgm:prSet presAssocID="{E0AD7846-9599-49CC-BEBB-36B0782E8553}" presName="sibTrans" presStyleLbl="sibTrans2D1" presStyleIdx="0" presStyleCnt="4"/>
      <dgm:spPr/>
    </dgm:pt>
    <dgm:pt modelId="{63B268EB-2944-48FE-A9EF-3F6665243649}" type="pres">
      <dgm:prSet presAssocID="{E0AD7846-9599-49CC-BEBB-36B0782E8553}" presName="connectorText" presStyleLbl="sibTrans2D1" presStyleIdx="0" presStyleCnt="4"/>
      <dgm:spPr/>
    </dgm:pt>
    <dgm:pt modelId="{3F9C5C0E-112F-4ABE-AE85-9A53470D6003}" type="pres">
      <dgm:prSet presAssocID="{BCA8F328-E5AB-4271-8EA0-02B6868D6BFB}" presName="node" presStyleLbl="node1" presStyleIdx="1" presStyleCnt="5">
        <dgm:presLayoutVars>
          <dgm:bulletEnabled val="1"/>
        </dgm:presLayoutVars>
      </dgm:prSet>
      <dgm:spPr/>
    </dgm:pt>
    <dgm:pt modelId="{6BDE9F3D-B159-4C01-A4CD-98C6D1ECEED5}" type="pres">
      <dgm:prSet presAssocID="{131D6F5D-6D36-48C4-89DC-C15E0E9C4FD0}" presName="sibTrans" presStyleLbl="sibTrans2D1" presStyleIdx="1" presStyleCnt="4"/>
      <dgm:spPr/>
    </dgm:pt>
    <dgm:pt modelId="{F6F1823E-2EED-43E4-BE53-0E2015A7CA65}" type="pres">
      <dgm:prSet presAssocID="{131D6F5D-6D36-48C4-89DC-C15E0E9C4FD0}" presName="connectorText" presStyleLbl="sibTrans2D1" presStyleIdx="1" presStyleCnt="4"/>
      <dgm:spPr/>
    </dgm:pt>
    <dgm:pt modelId="{74AA208A-C963-4053-A7D1-E9AEDC6148C4}" type="pres">
      <dgm:prSet presAssocID="{B1BBDE02-09C2-4B28-AB71-69B99C9EB7EE}" presName="node" presStyleLbl="node1" presStyleIdx="2" presStyleCnt="5">
        <dgm:presLayoutVars>
          <dgm:bulletEnabled val="1"/>
        </dgm:presLayoutVars>
      </dgm:prSet>
      <dgm:spPr/>
    </dgm:pt>
    <dgm:pt modelId="{92675782-3407-424B-B3B0-8B2A4AEF9994}" type="pres">
      <dgm:prSet presAssocID="{2C4C6272-9DC5-4BD0-BD30-4FB41012671B}" presName="sibTrans" presStyleLbl="sibTrans2D1" presStyleIdx="2" presStyleCnt="4"/>
      <dgm:spPr/>
    </dgm:pt>
    <dgm:pt modelId="{E768E135-A187-4C42-BB58-B4B65CD9D98E}" type="pres">
      <dgm:prSet presAssocID="{2C4C6272-9DC5-4BD0-BD30-4FB41012671B}" presName="connectorText" presStyleLbl="sibTrans2D1" presStyleIdx="2" presStyleCnt="4"/>
      <dgm:spPr/>
    </dgm:pt>
    <dgm:pt modelId="{8B5644FD-F300-416E-8D16-F22F7D20EB8B}" type="pres">
      <dgm:prSet presAssocID="{FA812CE8-D985-446D-B8C2-B2EF6119283F}" presName="node" presStyleLbl="node1" presStyleIdx="3" presStyleCnt="5">
        <dgm:presLayoutVars>
          <dgm:bulletEnabled val="1"/>
        </dgm:presLayoutVars>
      </dgm:prSet>
      <dgm:spPr/>
    </dgm:pt>
    <dgm:pt modelId="{48DC7CC6-BD6C-4320-99F3-4D57192F53A0}" type="pres">
      <dgm:prSet presAssocID="{DA2CC2EB-6033-4C4C-96F8-FBE343CDFB40}" presName="sibTrans" presStyleLbl="sibTrans2D1" presStyleIdx="3" presStyleCnt="4"/>
      <dgm:spPr/>
    </dgm:pt>
    <dgm:pt modelId="{43F4593D-5767-4414-A52C-B35A74226171}" type="pres">
      <dgm:prSet presAssocID="{DA2CC2EB-6033-4C4C-96F8-FBE343CDFB40}" presName="connectorText" presStyleLbl="sibTrans2D1" presStyleIdx="3" presStyleCnt="4"/>
      <dgm:spPr/>
    </dgm:pt>
    <dgm:pt modelId="{7260C83A-041E-4348-826C-85E7503BB7FE}" type="pres">
      <dgm:prSet presAssocID="{C76917FE-A3D1-44A6-A248-9A9340582EDC}" presName="node" presStyleLbl="node1" presStyleIdx="4" presStyleCnt="5">
        <dgm:presLayoutVars>
          <dgm:bulletEnabled val="1"/>
        </dgm:presLayoutVars>
      </dgm:prSet>
      <dgm:spPr/>
    </dgm:pt>
  </dgm:ptLst>
  <dgm:cxnLst>
    <dgm:cxn modelId="{5752E12C-7544-403C-8F5D-72E8B9CD7FEE}" srcId="{32A00263-90A0-4C5B-8256-486A5121A75C}" destId="{FA812CE8-D985-446D-B8C2-B2EF6119283F}" srcOrd="3" destOrd="0" parTransId="{73A90061-0871-4D0B-BB49-2C2BEBFA46E2}" sibTransId="{DA2CC2EB-6033-4C4C-96F8-FBE343CDFB40}"/>
    <dgm:cxn modelId="{0D10E744-BB66-4C55-8E23-1ED5CC4CDF49}" srcId="{32A00263-90A0-4C5B-8256-486A5121A75C}" destId="{92EFEFE5-3D84-4B46-8C75-600F51952849}" srcOrd="0" destOrd="0" parTransId="{409340CE-823B-4447-96FE-40EB5787365C}" sibTransId="{E0AD7846-9599-49CC-BEBB-36B0782E8553}"/>
    <dgm:cxn modelId="{6C21C875-AEFF-44FB-9523-20E7FB4003F3}" type="presOf" srcId="{E0AD7846-9599-49CC-BEBB-36B0782E8553}" destId="{EB568F9B-C11D-4189-B4CB-DE1D723BAD5D}" srcOrd="0" destOrd="0" presId="urn:microsoft.com/office/officeart/2005/8/layout/process1"/>
    <dgm:cxn modelId="{94D03F78-6605-48F7-B0A6-0230C027AF31}" type="presOf" srcId="{92EFEFE5-3D84-4B46-8C75-600F51952849}" destId="{9BFFF464-0AF5-4846-BCA5-8F95FD751099}" srcOrd="0" destOrd="0" presId="urn:microsoft.com/office/officeart/2005/8/layout/process1"/>
    <dgm:cxn modelId="{DEBDEB5A-8CCE-438C-99FE-33DE9830FCA7}" type="presOf" srcId="{FA812CE8-D985-446D-B8C2-B2EF6119283F}" destId="{8B5644FD-F300-416E-8D16-F22F7D20EB8B}" srcOrd="0" destOrd="0" presId="urn:microsoft.com/office/officeart/2005/8/layout/process1"/>
    <dgm:cxn modelId="{3D0F2385-1519-434F-85BD-184F45D5E2BD}" type="presOf" srcId="{C76917FE-A3D1-44A6-A248-9A9340582EDC}" destId="{7260C83A-041E-4348-826C-85E7503BB7FE}" srcOrd="0" destOrd="0" presId="urn:microsoft.com/office/officeart/2005/8/layout/process1"/>
    <dgm:cxn modelId="{BAC1748E-FD6A-498E-B53D-4212C996C30D}" type="presOf" srcId="{BCA8F328-E5AB-4271-8EA0-02B6868D6BFB}" destId="{3F9C5C0E-112F-4ABE-AE85-9A53470D6003}" srcOrd="0" destOrd="0" presId="urn:microsoft.com/office/officeart/2005/8/layout/process1"/>
    <dgm:cxn modelId="{85CD3F90-F4E1-4839-B8F4-73F35E7A46A6}" type="presOf" srcId="{2C4C6272-9DC5-4BD0-BD30-4FB41012671B}" destId="{92675782-3407-424B-B3B0-8B2A4AEF9994}" srcOrd="0" destOrd="0" presId="urn:microsoft.com/office/officeart/2005/8/layout/process1"/>
    <dgm:cxn modelId="{CC3D2491-2A30-487E-B71E-7C6949F4ED4F}" type="presOf" srcId="{DA2CC2EB-6033-4C4C-96F8-FBE343CDFB40}" destId="{48DC7CC6-BD6C-4320-99F3-4D57192F53A0}" srcOrd="0" destOrd="0" presId="urn:microsoft.com/office/officeart/2005/8/layout/process1"/>
    <dgm:cxn modelId="{3182069F-71A3-4403-AEE5-F338278C9A5B}" type="presOf" srcId="{E0AD7846-9599-49CC-BEBB-36B0782E8553}" destId="{63B268EB-2944-48FE-A9EF-3F6665243649}" srcOrd="1" destOrd="0" presId="urn:microsoft.com/office/officeart/2005/8/layout/process1"/>
    <dgm:cxn modelId="{EAB281A1-0727-4E8C-BCB7-B050F5C0318E}" type="presOf" srcId="{DA2CC2EB-6033-4C4C-96F8-FBE343CDFB40}" destId="{43F4593D-5767-4414-A52C-B35A74226171}" srcOrd="1" destOrd="0" presId="urn:microsoft.com/office/officeart/2005/8/layout/process1"/>
    <dgm:cxn modelId="{A125A0A6-68CF-4BF6-AB2B-EE846A4279D1}" srcId="{32A00263-90A0-4C5B-8256-486A5121A75C}" destId="{BCA8F328-E5AB-4271-8EA0-02B6868D6BFB}" srcOrd="1" destOrd="0" parTransId="{5093A861-0354-4A2A-8EED-B66BB1396A04}" sibTransId="{131D6F5D-6D36-48C4-89DC-C15E0E9C4FD0}"/>
    <dgm:cxn modelId="{2C599BA7-2FC9-4960-86B1-FC9E44B1C072}" type="presOf" srcId="{131D6F5D-6D36-48C4-89DC-C15E0E9C4FD0}" destId="{F6F1823E-2EED-43E4-BE53-0E2015A7CA65}" srcOrd="1" destOrd="0" presId="urn:microsoft.com/office/officeart/2005/8/layout/process1"/>
    <dgm:cxn modelId="{A1B6CFA9-CF9E-49F6-9C42-FD1A729131D9}" type="presOf" srcId="{131D6F5D-6D36-48C4-89DC-C15E0E9C4FD0}" destId="{6BDE9F3D-B159-4C01-A4CD-98C6D1ECEED5}" srcOrd="0" destOrd="0" presId="urn:microsoft.com/office/officeart/2005/8/layout/process1"/>
    <dgm:cxn modelId="{527AD8B3-4A98-40A3-B3F6-8EA05DB4032D}" srcId="{32A00263-90A0-4C5B-8256-486A5121A75C}" destId="{B1BBDE02-09C2-4B28-AB71-69B99C9EB7EE}" srcOrd="2" destOrd="0" parTransId="{119020A2-0DEE-4171-8178-A35D2F698D4B}" sibTransId="{2C4C6272-9DC5-4BD0-BD30-4FB41012671B}"/>
    <dgm:cxn modelId="{C510E9C3-19B4-45FC-A09F-C5A1D64B88A1}" type="presOf" srcId="{32A00263-90A0-4C5B-8256-486A5121A75C}" destId="{3F8FD4BB-A269-4006-AE51-0DCB2316FFE9}" srcOrd="0" destOrd="0" presId="urn:microsoft.com/office/officeart/2005/8/layout/process1"/>
    <dgm:cxn modelId="{23D9B8DE-736A-4FDE-ABBE-99F13BDCA4F6}" type="presOf" srcId="{2C4C6272-9DC5-4BD0-BD30-4FB41012671B}" destId="{E768E135-A187-4C42-BB58-B4B65CD9D98E}" srcOrd="1" destOrd="0" presId="urn:microsoft.com/office/officeart/2005/8/layout/process1"/>
    <dgm:cxn modelId="{A62D1CEE-4F3B-4B60-9EFB-13DBC3881B91}" type="presOf" srcId="{B1BBDE02-09C2-4B28-AB71-69B99C9EB7EE}" destId="{74AA208A-C963-4053-A7D1-E9AEDC6148C4}" srcOrd="0" destOrd="0" presId="urn:microsoft.com/office/officeart/2005/8/layout/process1"/>
    <dgm:cxn modelId="{373551F8-40D1-4ACA-B84A-7ABB35CE25DA}" srcId="{32A00263-90A0-4C5B-8256-486A5121A75C}" destId="{C76917FE-A3D1-44A6-A248-9A9340582EDC}" srcOrd="4" destOrd="0" parTransId="{9D9F349E-C601-49B3-84C7-C31214AA2454}" sibTransId="{8074FFE5-3A56-4F23-8EAD-89E65FF2A0CF}"/>
    <dgm:cxn modelId="{9C510B3E-716C-45A5-A548-C0E576036125}" type="presParOf" srcId="{3F8FD4BB-A269-4006-AE51-0DCB2316FFE9}" destId="{9BFFF464-0AF5-4846-BCA5-8F95FD751099}" srcOrd="0" destOrd="0" presId="urn:microsoft.com/office/officeart/2005/8/layout/process1"/>
    <dgm:cxn modelId="{2359E447-4741-459C-BCC7-903E772B9B46}" type="presParOf" srcId="{3F8FD4BB-A269-4006-AE51-0DCB2316FFE9}" destId="{EB568F9B-C11D-4189-B4CB-DE1D723BAD5D}" srcOrd="1" destOrd="0" presId="urn:microsoft.com/office/officeart/2005/8/layout/process1"/>
    <dgm:cxn modelId="{BAFED174-EBBB-4FFD-BCC0-B34E0E07DA6A}" type="presParOf" srcId="{EB568F9B-C11D-4189-B4CB-DE1D723BAD5D}" destId="{63B268EB-2944-48FE-A9EF-3F6665243649}" srcOrd="0" destOrd="0" presId="urn:microsoft.com/office/officeart/2005/8/layout/process1"/>
    <dgm:cxn modelId="{ED2FFB49-EF8C-43FF-AFDC-D0C1539D8F87}" type="presParOf" srcId="{3F8FD4BB-A269-4006-AE51-0DCB2316FFE9}" destId="{3F9C5C0E-112F-4ABE-AE85-9A53470D6003}" srcOrd="2" destOrd="0" presId="urn:microsoft.com/office/officeart/2005/8/layout/process1"/>
    <dgm:cxn modelId="{252BA15A-B9A6-4070-9714-85A8CBCB3AFB}" type="presParOf" srcId="{3F8FD4BB-A269-4006-AE51-0DCB2316FFE9}" destId="{6BDE9F3D-B159-4C01-A4CD-98C6D1ECEED5}" srcOrd="3" destOrd="0" presId="urn:microsoft.com/office/officeart/2005/8/layout/process1"/>
    <dgm:cxn modelId="{8D165F75-002D-4A0C-AF53-E6F2A87AF4FE}" type="presParOf" srcId="{6BDE9F3D-B159-4C01-A4CD-98C6D1ECEED5}" destId="{F6F1823E-2EED-43E4-BE53-0E2015A7CA65}" srcOrd="0" destOrd="0" presId="urn:microsoft.com/office/officeart/2005/8/layout/process1"/>
    <dgm:cxn modelId="{1BD978E9-2464-4E18-89B8-66DB4AFE2490}" type="presParOf" srcId="{3F8FD4BB-A269-4006-AE51-0DCB2316FFE9}" destId="{74AA208A-C963-4053-A7D1-E9AEDC6148C4}" srcOrd="4" destOrd="0" presId="urn:microsoft.com/office/officeart/2005/8/layout/process1"/>
    <dgm:cxn modelId="{22942A6D-06AA-413C-9204-EAA3FFF69C16}" type="presParOf" srcId="{3F8FD4BB-A269-4006-AE51-0DCB2316FFE9}" destId="{92675782-3407-424B-B3B0-8B2A4AEF9994}" srcOrd="5" destOrd="0" presId="urn:microsoft.com/office/officeart/2005/8/layout/process1"/>
    <dgm:cxn modelId="{857EB065-83DB-4EFC-AAF6-C5580590596C}" type="presParOf" srcId="{92675782-3407-424B-B3B0-8B2A4AEF9994}" destId="{E768E135-A187-4C42-BB58-B4B65CD9D98E}" srcOrd="0" destOrd="0" presId="urn:microsoft.com/office/officeart/2005/8/layout/process1"/>
    <dgm:cxn modelId="{12E559A3-8BDD-4A9E-A597-DEBD3D82690C}" type="presParOf" srcId="{3F8FD4BB-A269-4006-AE51-0DCB2316FFE9}" destId="{8B5644FD-F300-416E-8D16-F22F7D20EB8B}" srcOrd="6" destOrd="0" presId="urn:microsoft.com/office/officeart/2005/8/layout/process1"/>
    <dgm:cxn modelId="{9EBF9390-9D6B-4150-9987-C44318470D07}" type="presParOf" srcId="{3F8FD4BB-A269-4006-AE51-0DCB2316FFE9}" destId="{48DC7CC6-BD6C-4320-99F3-4D57192F53A0}" srcOrd="7" destOrd="0" presId="urn:microsoft.com/office/officeart/2005/8/layout/process1"/>
    <dgm:cxn modelId="{A1B641E1-691F-496A-90C1-3DCFC147E701}" type="presParOf" srcId="{48DC7CC6-BD6C-4320-99F3-4D57192F53A0}" destId="{43F4593D-5767-4414-A52C-B35A74226171}" srcOrd="0" destOrd="0" presId="urn:microsoft.com/office/officeart/2005/8/layout/process1"/>
    <dgm:cxn modelId="{8CBA3CDA-3F09-481E-A25D-1F37C2B7E1F7}" type="presParOf" srcId="{3F8FD4BB-A269-4006-AE51-0DCB2316FFE9}" destId="{7260C83A-041E-4348-826C-85E7503BB7FE}" srcOrd="8"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FF464-0AF5-4846-BCA5-8F95FD751099}">
      <dsp:nvSpPr>
        <dsp:cNvPr id="0" name=""/>
        <dsp:cNvSpPr/>
      </dsp:nvSpPr>
      <dsp:spPr>
        <a:xfrm>
          <a:off x="5443" y="1438765"/>
          <a:ext cx="1687588" cy="1012552"/>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Input</a:t>
          </a:r>
          <a:endParaRPr lang="en-GB" sz="2000" kern="1200" dirty="0"/>
        </a:p>
      </dsp:txBody>
      <dsp:txXfrm>
        <a:off x="35100" y="1468422"/>
        <a:ext cx="1628274" cy="953238"/>
      </dsp:txXfrm>
    </dsp:sp>
    <dsp:sp modelId="{EB568F9B-C11D-4189-B4CB-DE1D723BAD5D}">
      <dsp:nvSpPr>
        <dsp:cNvPr id="0" name=""/>
        <dsp:cNvSpPr/>
      </dsp:nvSpPr>
      <dsp:spPr>
        <a:xfrm>
          <a:off x="1861790" y="1735780"/>
          <a:ext cx="357768" cy="4185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a:off x="1861790" y="1819484"/>
        <a:ext cx="250438" cy="251113"/>
      </dsp:txXfrm>
    </dsp:sp>
    <dsp:sp modelId="{3F9C5C0E-112F-4ABE-AE85-9A53470D6003}">
      <dsp:nvSpPr>
        <dsp:cNvPr id="0" name=""/>
        <dsp:cNvSpPr/>
      </dsp:nvSpPr>
      <dsp:spPr>
        <a:xfrm>
          <a:off x="2368067" y="1438765"/>
          <a:ext cx="1687588" cy="10125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 xmlns:m="http://schemas.openxmlformats.org/officeDocument/2006/math">
              <m:r>
                <a:rPr lang="en-SG" sz="2000" b="0" i="0" kern="1200" smtClean="0">
                  <a:latin typeface="Cambria Math" panose="02040503050406030204" pitchFamily="18" charset="0"/>
                </a:rPr>
                <m:t>20</m:t>
              </m:r>
              <m:r>
                <a:rPr lang="en-SG" sz="2000" b="0" i="1" kern="1200" smtClean="0">
                  <a:latin typeface="Cambria Math" panose="02040503050406030204" pitchFamily="18" charset="0"/>
                </a:rPr>
                <m:t>×784</m:t>
              </m:r>
            </m:oMath>
          </a14:m>
          <a:r>
            <a:rPr lang="en-GB" sz="2000" kern="1200" dirty="0"/>
            <a:t>  FCN Layer</a:t>
          </a:r>
        </a:p>
      </dsp:txBody>
      <dsp:txXfrm>
        <a:off x="2397724" y="1468422"/>
        <a:ext cx="1628274" cy="953238"/>
      </dsp:txXfrm>
    </dsp:sp>
    <dsp:sp modelId="{6BDE9F3D-B159-4C01-A4CD-98C6D1ECEED5}">
      <dsp:nvSpPr>
        <dsp:cNvPr id="0" name=""/>
        <dsp:cNvSpPr/>
      </dsp:nvSpPr>
      <dsp:spPr>
        <a:xfrm>
          <a:off x="4224414" y="1735780"/>
          <a:ext cx="357768" cy="4185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dirty="0"/>
        </a:p>
      </dsp:txBody>
      <dsp:txXfrm>
        <a:off x="4224414" y="1819484"/>
        <a:ext cx="250438" cy="251113"/>
      </dsp:txXfrm>
    </dsp:sp>
    <dsp:sp modelId="{74AA208A-C963-4053-A7D1-E9AEDC6148C4}">
      <dsp:nvSpPr>
        <dsp:cNvPr id="0" name=""/>
        <dsp:cNvSpPr/>
      </dsp:nvSpPr>
      <dsp:spPr>
        <a:xfrm>
          <a:off x="4730690" y="1438765"/>
          <a:ext cx="1687588" cy="1012552"/>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Intermediate Output</a:t>
          </a:r>
          <a:endParaRPr lang="en-GB" sz="2000" kern="1200" dirty="0"/>
        </a:p>
      </dsp:txBody>
      <dsp:txXfrm>
        <a:off x="4760347" y="1468422"/>
        <a:ext cx="1628274" cy="953238"/>
      </dsp:txXfrm>
    </dsp:sp>
    <dsp:sp modelId="{92675782-3407-424B-B3B0-8B2A4AEF9994}">
      <dsp:nvSpPr>
        <dsp:cNvPr id="0" name=""/>
        <dsp:cNvSpPr/>
      </dsp:nvSpPr>
      <dsp:spPr>
        <a:xfrm>
          <a:off x="6587037" y="1735780"/>
          <a:ext cx="357768" cy="4185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a:off x="6587037" y="1819484"/>
        <a:ext cx="250438" cy="251113"/>
      </dsp:txXfrm>
    </dsp:sp>
    <dsp:sp modelId="{8B5644FD-F300-416E-8D16-F22F7D20EB8B}">
      <dsp:nvSpPr>
        <dsp:cNvPr id="0" name=""/>
        <dsp:cNvSpPr/>
      </dsp:nvSpPr>
      <dsp:spPr>
        <a:xfrm>
          <a:off x="7093313" y="1438765"/>
          <a:ext cx="1687588" cy="10125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 xmlns:m="http://schemas.openxmlformats.org/officeDocument/2006/math">
              <m:r>
                <a:rPr lang="en-SG" sz="2000" b="0" i="1" kern="1200" smtClean="0">
                  <a:latin typeface="Cambria Math" panose="02040503050406030204" pitchFamily="18" charset="0"/>
                </a:rPr>
                <m:t>10×20</m:t>
              </m:r>
            </m:oMath>
          </a14:m>
          <a:r>
            <a:rPr lang="en-GB" sz="2000" kern="1200" dirty="0"/>
            <a:t>    FCN Layer</a:t>
          </a:r>
        </a:p>
      </dsp:txBody>
      <dsp:txXfrm>
        <a:off x="7122970" y="1468422"/>
        <a:ext cx="1628274" cy="953238"/>
      </dsp:txXfrm>
    </dsp:sp>
    <dsp:sp modelId="{48DC7CC6-BD6C-4320-99F3-4D57192F53A0}">
      <dsp:nvSpPr>
        <dsp:cNvPr id="0" name=""/>
        <dsp:cNvSpPr/>
      </dsp:nvSpPr>
      <dsp:spPr>
        <a:xfrm>
          <a:off x="8949660" y="1735780"/>
          <a:ext cx="357768" cy="4185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a:off x="8949660" y="1819484"/>
        <a:ext cx="250438" cy="251113"/>
      </dsp:txXfrm>
    </dsp:sp>
    <dsp:sp modelId="{7260C83A-041E-4348-826C-85E7503BB7FE}">
      <dsp:nvSpPr>
        <dsp:cNvPr id="0" name=""/>
        <dsp:cNvSpPr/>
      </dsp:nvSpPr>
      <dsp:spPr>
        <a:xfrm>
          <a:off x="9455937" y="1438765"/>
          <a:ext cx="1687588" cy="1012552"/>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Final     Output</a:t>
          </a:r>
          <a:endParaRPr lang="en-GB" sz="2000" kern="1200" dirty="0"/>
        </a:p>
      </dsp:txBody>
      <dsp:txXfrm>
        <a:off x="9485594" y="1468422"/>
        <a:ext cx="1628274" cy="9532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FF464-0AF5-4846-BCA5-8F95FD751099}">
      <dsp:nvSpPr>
        <dsp:cNvPr id="0" name=""/>
        <dsp:cNvSpPr/>
      </dsp:nvSpPr>
      <dsp:spPr>
        <a:xfrm>
          <a:off x="5443" y="1438765"/>
          <a:ext cx="1687588" cy="1012552"/>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Input</a:t>
          </a:r>
          <a:endParaRPr lang="en-GB" sz="2000" kern="1200" dirty="0"/>
        </a:p>
      </dsp:txBody>
      <dsp:txXfrm>
        <a:off x="35100" y="1468422"/>
        <a:ext cx="1628274" cy="953238"/>
      </dsp:txXfrm>
    </dsp:sp>
    <dsp:sp modelId="{EB568F9B-C11D-4189-B4CB-DE1D723BAD5D}">
      <dsp:nvSpPr>
        <dsp:cNvPr id="0" name=""/>
        <dsp:cNvSpPr/>
      </dsp:nvSpPr>
      <dsp:spPr>
        <a:xfrm>
          <a:off x="1861790" y="1735780"/>
          <a:ext cx="357768" cy="4185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a:off x="1861790" y="1819484"/>
        <a:ext cx="250438" cy="251113"/>
      </dsp:txXfrm>
    </dsp:sp>
    <dsp:sp modelId="{3F9C5C0E-112F-4ABE-AE85-9A53470D6003}">
      <dsp:nvSpPr>
        <dsp:cNvPr id="0" name=""/>
        <dsp:cNvSpPr/>
      </dsp:nvSpPr>
      <dsp:spPr>
        <a:xfrm>
          <a:off x="2368067" y="1438765"/>
          <a:ext cx="1687588" cy="10125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 xmlns:m="http://schemas.openxmlformats.org/officeDocument/2006/math">
              <m:r>
                <a:rPr lang="en-SG" sz="2000" b="0" i="0" kern="1200" smtClean="0">
                  <a:latin typeface="Cambria Math" panose="02040503050406030204" pitchFamily="18" charset="0"/>
                </a:rPr>
                <m:t>20</m:t>
              </m:r>
              <m:r>
                <a:rPr lang="en-SG" sz="2000" b="0" i="1" kern="1200" smtClean="0">
                  <a:latin typeface="Cambria Math" panose="02040503050406030204" pitchFamily="18" charset="0"/>
                </a:rPr>
                <m:t>×784</m:t>
              </m:r>
            </m:oMath>
          </a14:m>
          <a:r>
            <a:rPr lang="en-GB" sz="2000" kern="1200" dirty="0"/>
            <a:t>  FCN Layer</a:t>
          </a:r>
        </a:p>
      </dsp:txBody>
      <dsp:txXfrm>
        <a:off x="2397724" y="1468422"/>
        <a:ext cx="1628274" cy="953238"/>
      </dsp:txXfrm>
    </dsp:sp>
    <dsp:sp modelId="{6BDE9F3D-B159-4C01-A4CD-98C6D1ECEED5}">
      <dsp:nvSpPr>
        <dsp:cNvPr id="0" name=""/>
        <dsp:cNvSpPr/>
      </dsp:nvSpPr>
      <dsp:spPr>
        <a:xfrm>
          <a:off x="4224414" y="1735780"/>
          <a:ext cx="357768" cy="4185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dirty="0"/>
        </a:p>
      </dsp:txBody>
      <dsp:txXfrm>
        <a:off x="4224414" y="1819484"/>
        <a:ext cx="250438" cy="251113"/>
      </dsp:txXfrm>
    </dsp:sp>
    <dsp:sp modelId="{74AA208A-C963-4053-A7D1-E9AEDC6148C4}">
      <dsp:nvSpPr>
        <dsp:cNvPr id="0" name=""/>
        <dsp:cNvSpPr/>
      </dsp:nvSpPr>
      <dsp:spPr>
        <a:xfrm>
          <a:off x="4730690" y="1438765"/>
          <a:ext cx="1687588" cy="1012552"/>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Intermediate Output</a:t>
          </a:r>
          <a:endParaRPr lang="en-GB" sz="2000" kern="1200" dirty="0"/>
        </a:p>
      </dsp:txBody>
      <dsp:txXfrm>
        <a:off x="4760347" y="1468422"/>
        <a:ext cx="1628274" cy="953238"/>
      </dsp:txXfrm>
    </dsp:sp>
    <dsp:sp modelId="{92675782-3407-424B-B3B0-8B2A4AEF9994}">
      <dsp:nvSpPr>
        <dsp:cNvPr id="0" name=""/>
        <dsp:cNvSpPr/>
      </dsp:nvSpPr>
      <dsp:spPr>
        <a:xfrm>
          <a:off x="6587037" y="1735780"/>
          <a:ext cx="357768" cy="4185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a:off x="6587037" y="1819484"/>
        <a:ext cx="250438" cy="251113"/>
      </dsp:txXfrm>
    </dsp:sp>
    <dsp:sp modelId="{8B5644FD-F300-416E-8D16-F22F7D20EB8B}">
      <dsp:nvSpPr>
        <dsp:cNvPr id="0" name=""/>
        <dsp:cNvSpPr/>
      </dsp:nvSpPr>
      <dsp:spPr>
        <a:xfrm>
          <a:off x="7093313" y="1438765"/>
          <a:ext cx="1687588" cy="10125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 xmlns:m="http://schemas.openxmlformats.org/officeDocument/2006/math">
              <m:r>
                <a:rPr lang="en-SG" sz="2000" b="0" i="1" kern="1200" smtClean="0">
                  <a:latin typeface="Cambria Math" panose="02040503050406030204" pitchFamily="18" charset="0"/>
                </a:rPr>
                <m:t>10×20</m:t>
              </m:r>
            </m:oMath>
          </a14:m>
          <a:r>
            <a:rPr lang="en-GB" sz="2000" kern="1200" dirty="0"/>
            <a:t>    FCN Layer</a:t>
          </a:r>
        </a:p>
      </dsp:txBody>
      <dsp:txXfrm>
        <a:off x="7122970" y="1468422"/>
        <a:ext cx="1628274" cy="953238"/>
      </dsp:txXfrm>
    </dsp:sp>
    <dsp:sp modelId="{48DC7CC6-BD6C-4320-99F3-4D57192F53A0}">
      <dsp:nvSpPr>
        <dsp:cNvPr id="0" name=""/>
        <dsp:cNvSpPr/>
      </dsp:nvSpPr>
      <dsp:spPr>
        <a:xfrm>
          <a:off x="8949660" y="1735780"/>
          <a:ext cx="357768" cy="4185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a:off x="8949660" y="1819484"/>
        <a:ext cx="250438" cy="251113"/>
      </dsp:txXfrm>
    </dsp:sp>
    <dsp:sp modelId="{7260C83A-041E-4348-826C-85E7503BB7FE}">
      <dsp:nvSpPr>
        <dsp:cNvPr id="0" name=""/>
        <dsp:cNvSpPr/>
      </dsp:nvSpPr>
      <dsp:spPr>
        <a:xfrm>
          <a:off x="9455937" y="1438765"/>
          <a:ext cx="1687588" cy="1012552"/>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Final     Output</a:t>
          </a:r>
          <a:endParaRPr lang="en-GB" sz="2000" kern="1200" dirty="0"/>
        </a:p>
      </dsp:txBody>
      <dsp:txXfrm>
        <a:off x="9485594" y="1468422"/>
        <a:ext cx="1628274" cy="95323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E4DB0-6B0E-48EB-AC2D-B78FE6BAEFE0}" type="datetimeFigureOut">
              <a:rPr lang="en-GB" smtClean="0"/>
              <a:t>04/05/2020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1FDDA0-978E-4090-9A56-21F00BA9A52E}" type="slidenum">
              <a:rPr lang="en-GB" smtClean="0"/>
              <a:t>‹#›</a:t>
            </a:fld>
            <a:endParaRPr lang="en-GB"/>
          </a:p>
        </p:txBody>
      </p:sp>
    </p:spTree>
    <p:extLst>
      <p:ext uri="{BB962C8B-B14F-4D97-AF65-F5344CB8AC3E}">
        <p14:creationId xmlns:p14="http://schemas.microsoft.com/office/powerpoint/2010/main" val="2015613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1</a:t>
            </a:fld>
            <a:endParaRPr lang="en-GB"/>
          </a:p>
        </p:txBody>
      </p:sp>
    </p:spTree>
    <p:extLst>
      <p:ext uri="{BB962C8B-B14F-4D97-AF65-F5344CB8AC3E}">
        <p14:creationId xmlns:p14="http://schemas.microsoft.com/office/powerpoint/2010/main" val="656565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Scope of project: not micromagnetic, but electronic neuromorphic circuit simulation</a:t>
            </a:r>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10</a:t>
            </a:fld>
            <a:endParaRPr lang="en-GB"/>
          </a:p>
        </p:txBody>
      </p:sp>
    </p:spTree>
    <p:extLst>
      <p:ext uri="{BB962C8B-B14F-4D97-AF65-F5344CB8AC3E}">
        <p14:creationId xmlns:p14="http://schemas.microsoft.com/office/powerpoint/2010/main" val="2319896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Scope of project: not micromagnetic, but electronic neuromorphic circuit simulation</a:t>
            </a:r>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11</a:t>
            </a:fld>
            <a:endParaRPr lang="en-GB"/>
          </a:p>
        </p:txBody>
      </p:sp>
    </p:spTree>
    <p:extLst>
      <p:ext uri="{BB962C8B-B14F-4D97-AF65-F5344CB8AC3E}">
        <p14:creationId xmlns:p14="http://schemas.microsoft.com/office/powerpoint/2010/main" val="3223760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Scope of project: not micromagnetic, but electronic neuromorphic circuit simulation</a:t>
            </a:r>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13</a:t>
            </a:fld>
            <a:endParaRPr lang="en-GB"/>
          </a:p>
        </p:txBody>
      </p:sp>
    </p:spTree>
    <p:extLst>
      <p:ext uri="{BB962C8B-B14F-4D97-AF65-F5344CB8AC3E}">
        <p14:creationId xmlns:p14="http://schemas.microsoft.com/office/powerpoint/2010/main" val="212389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Scope of project: not micromagnetic, but electronic neuromorphic circuit simulation</a:t>
            </a:r>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14</a:t>
            </a:fld>
            <a:endParaRPr lang="en-GB"/>
          </a:p>
        </p:txBody>
      </p:sp>
    </p:spTree>
    <p:extLst>
      <p:ext uri="{BB962C8B-B14F-4D97-AF65-F5344CB8AC3E}">
        <p14:creationId xmlns:p14="http://schemas.microsoft.com/office/powerpoint/2010/main" val="473681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Scope of project: not micromagnetic, but electronic neuromorphic circuit simulation</a:t>
            </a:r>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15</a:t>
            </a:fld>
            <a:endParaRPr lang="en-GB"/>
          </a:p>
        </p:txBody>
      </p:sp>
    </p:spTree>
    <p:extLst>
      <p:ext uri="{BB962C8B-B14F-4D97-AF65-F5344CB8AC3E}">
        <p14:creationId xmlns:p14="http://schemas.microsoft.com/office/powerpoint/2010/main" val="3053135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Scope of project: not micromagnetic, but electronic neuromorphic circuit simulation</a:t>
            </a:r>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16</a:t>
            </a:fld>
            <a:endParaRPr lang="en-GB"/>
          </a:p>
        </p:txBody>
      </p:sp>
    </p:spTree>
    <p:extLst>
      <p:ext uri="{BB962C8B-B14F-4D97-AF65-F5344CB8AC3E}">
        <p14:creationId xmlns:p14="http://schemas.microsoft.com/office/powerpoint/2010/main" val="3770328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19</a:t>
            </a:fld>
            <a:endParaRPr lang="en-GB"/>
          </a:p>
        </p:txBody>
      </p:sp>
    </p:spTree>
    <p:extLst>
      <p:ext uri="{BB962C8B-B14F-4D97-AF65-F5344CB8AC3E}">
        <p14:creationId xmlns:p14="http://schemas.microsoft.com/office/powerpoint/2010/main" val="97831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20</a:t>
            </a:fld>
            <a:endParaRPr lang="en-GB"/>
          </a:p>
        </p:txBody>
      </p:sp>
    </p:spTree>
    <p:extLst>
      <p:ext uri="{BB962C8B-B14F-4D97-AF65-F5344CB8AC3E}">
        <p14:creationId xmlns:p14="http://schemas.microsoft.com/office/powerpoint/2010/main" val="1507039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Scope of project: not micromagnetic, but electronic neuromorphic circuit simulation</a:t>
            </a:r>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21</a:t>
            </a:fld>
            <a:endParaRPr lang="en-GB"/>
          </a:p>
        </p:txBody>
      </p:sp>
    </p:spTree>
    <p:extLst>
      <p:ext uri="{BB962C8B-B14F-4D97-AF65-F5344CB8AC3E}">
        <p14:creationId xmlns:p14="http://schemas.microsoft.com/office/powerpoint/2010/main" val="1763892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SG" sz="1200" b="0" i="0" kern="1200" dirty="0" err="1">
                <a:solidFill>
                  <a:schemeClr val="tx1"/>
                </a:solidFill>
                <a:effectLst/>
                <a:latin typeface="+mn-lt"/>
                <a:ea typeface="+mn-ea"/>
                <a:cs typeface="+mn-cs"/>
              </a:rPr>
              <a:t>Nebi</a:t>
            </a:r>
            <a:r>
              <a:rPr lang="en-SG" sz="1200" b="0" i="0" kern="1200" dirty="0">
                <a:solidFill>
                  <a:schemeClr val="tx1"/>
                </a:solidFill>
                <a:effectLst/>
                <a:latin typeface="+mn-lt"/>
                <a:ea typeface="+mn-ea"/>
                <a:cs typeface="+mn-cs"/>
              </a:rPr>
              <a:t> </a:t>
            </a:r>
            <a:r>
              <a:rPr lang="en-SG" sz="1200" b="0" i="0" kern="1200" dirty="0" err="1">
                <a:solidFill>
                  <a:schemeClr val="tx1"/>
                </a:solidFill>
                <a:effectLst/>
                <a:latin typeface="+mn-lt"/>
                <a:ea typeface="+mn-ea"/>
                <a:cs typeface="+mn-cs"/>
              </a:rPr>
              <a:t>Caka</a:t>
            </a:r>
            <a:endParaRPr lang="en-SG" sz="1200" b="0" i="0" kern="1200" dirty="0">
              <a:solidFill>
                <a:schemeClr val="tx1"/>
              </a:solidFill>
              <a:effectLst/>
              <a:latin typeface="+mn-lt"/>
              <a:ea typeface="+mn-ea"/>
              <a:cs typeface="+mn-cs"/>
            </a:endParaRPr>
          </a:p>
          <a:p>
            <a:pPr fontAlgn="base"/>
            <a:r>
              <a:rPr lang="en-SG" sz="1200" b="0" i="0" kern="1200" dirty="0">
                <a:solidFill>
                  <a:schemeClr val="tx1"/>
                </a:solidFill>
                <a:effectLst/>
                <a:latin typeface="+mn-lt"/>
                <a:ea typeface="+mn-ea"/>
                <a:cs typeface="+mn-cs"/>
              </a:rPr>
              <a:t>Professor at University of </a:t>
            </a:r>
            <a:r>
              <a:rPr lang="en-SG" sz="1200" b="0" i="0" kern="1200" dirty="0" err="1">
                <a:solidFill>
                  <a:schemeClr val="tx1"/>
                </a:solidFill>
                <a:effectLst/>
                <a:latin typeface="+mn-lt"/>
                <a:ea typeface="+mn-ea"/>
                <a:cs typeface="+mn-cs"/>
              </a:rPr>
              <a:t>Prishtina</a:t>
            </a:r>
            <a:r>
              <a:rPr lang="en-SG" sz="1200" b="0" i="0" kern="1200" dirty="0">
                <a:solidFill>
                  <a:schemeClr val="tx1"/>
                </a:solidFill>
                <a:effectLst/>
                <a:latin typeface="+mn-lt"/>
                <a:ea typeface="+mn-ea"/>
                <a:cs typeface="+mn-cs"/>
              </a:rPr>
              <a:t>, Faculty of Electrical and Computer Engineering</a:t>
            </a:r>
          </a:p>
          <a:p>
            <a:pPr fontAlgn="base"/>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In a semiconductor the mobility of electrons (referring to ‘conduction electrons’ or ‘free-electrons’) is greater than that of a holes (indirectly referring to ‘valence electrons’) because of different band structure and scattering mechanisms of these two carrier types.</a:t>
            </a:r>
          </a:p>
          <a:p>
            <a:r>
              <a:rPr lang="en-SG" sz="1200" b="0" i="0" kern="1200" dirty="0">
                <a:solidFill>
                  <a:schemeClr val="tx1"/>
                </a:solidFill>
                <a:effectLst/>
                <a:latin typeface="+mn-lt"/>
                <a:ea typeface="+mn-ea"/>
                <a:cs typeface="+mn-cs"/>
              </a:rPr>
              <a:t>Conduction electrons (free-electrons) travel in the conduction band and valence electrons (holes) travel in the valence band. In an applied electric field, valence electrons cannot move as freely as the free electrons because their movement is restricted. The mobility of a particle in a semiconductor is larger if its effective mass is smaller and the time between scattering events is larger.</a:t>
            </a:r>
          </a:p>
          <a:p>
            <a:r>
              <a:rPr lang="en-SG" sz="1200" b="0" i="0" kern="1200" dirty="0">
                <a:solidFill>
                  <a:schemeClr val="tx1"/>
                </a:solidFill>
                <a:effectLst/>
                <a:latin typeface="+mn-lt"/>
                <a:ea typeface="+mn-ea"/>
                <a:cs typeface="+mn-cs"/>
              </a:rPr>
              <a:t>Holes are created by the elevation of electrons from innermost shells to higher shells or shells with higher energy levels. Since holes are subjected to the stronger atomic force pulled by the nucleus than the electrons residing in the higher shells or farther shells, holes have a lower mobility.</a:t>
            </a:r>
          </a:p>
          <a:p>
            <a:r>
              <a:rPr lang="en-SG" sz="1200" b="0" i="0" kern="1200" dirty="0">
                <a:solidFill>
                  <a:schemeClr val="tx1"/>
                </a:solidFill>
                <a:effectLst/>
                <a:latin typeface="+mn-lt"/>
                <a:ea typeface="+mn-ea"/>
                <a:cs typeface="+mn-cs"/>
              </a:rPr>
              <a:t>In an intrinsic silicon, at temperature 300 K:</a:t>
            </a:r>
          </a:p>
          <a:p>
            <a:r>
              <a:rPr lang="en-SG" sz="1200" b="0" i="0" kern="1200" dirty="0">
                <a:solidFill>
                  <a:schemeClr val="tx1"/>
                </a:solidFill>
                <a:effectLst/>
                <a:latin typeface="+mn-lt"/>
                <a:ea typeface="+mn-ea"/>
                <a:cs typeface="+mn-cs"/>
              </a:rPr>
              <a:t>Electron mobility = 1500 cm2/(V∙s)</a:t>
            </a:r>
          </a:p>
          <a:p>
            <a:r>
              <a:rPr lang="en-SG" sz="1200" b="0" i="0" kern="1200" dirty="0">
                <a:solidFill>
                  <a:schemeClr val="tx1"/>
                </a:solidFill>
                <a:effectLst/>
                <a:latin typeface="+mn-lt"/>
                <a:ea typeface="+mn-ea"/>
                <a:cs typeface="+mn-cs"/>
              </a:rPr>
              <a:t>Hole mobility = 475 cm2/(V∙s)</a:t>
            </a:r>
          </a:p>
        </p:txBody>
      </p:sp>
      <p:sp>
        <p:nvSpPr>
          <p:cNvPr id="4" name="Slide Number Placeholder 3"/>
          <p:cNvSpPr>
            <a:spLocks noGrp="1"/>
          </p:cNvSpPr>
          <p:nvPr>
            <p:ph type="sldNum" sz="quarter" idx="5"/>
          </p:nvPr>
        </p:nvSpPr>
        <p:spPr/>
        <p:txBody>
          <a:bodyPr/>
          <a:lstStyle/>
          <a:p>
            <a:fld id="{7D1FDDA0-978E-4090-9A56-21F00BA9A52E}" type="slidenum">
              <a:rPr lang="en-GB" smtClean="0"/>
              <a:t>37</a:t>
            </a:fld>
            <a:endParaRPr lang="en-GB"/>
          </a:p>
        </p:txBody>
      </p:sp>
    </p:spTree>
    <p:extLst>
      <p:ext uri="{BB962C8B-B14F-4D97-AF65-F5344CB8AC3E}">
        <p14:creationId xmlns:p14="http://schemas.microsoft.com/office/powerpoint/2010/main" val="716464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2</a:t>
            </a:fld>
            <a:endParaRPr lang="en-GB"/>
          </a:p>
        </p:txBody>
      </p:sp>
    </p:spTree>
    <p:extLst>
      <p:ext uri="{BB962C8B-B14F-4D97-AF65-F5344CB8AC3E}">
        <p14:creationId xmlns:p14="http://schemas.microsoft.com/office/powerpoint/2010/main" val="3874497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41</a:t>
            </a:fld>
            <a:endParaRPr lang="en-GB"/>
          </a:p>
        </p:txBody>
      </p:sp>
    </p:spTree>
    <p:extLst>
      <p:ext uri="{BB962C8B-B14F-4D97-AF65-F5344CB8AC3E}">
        <p14:creationId xmlns:p14="http://schemas.microsoft.com/office/powerpoint/2010/main" val="2730272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51</a:t>
            </a:fld>
            <a:endParaRPr lang="en-GB"/>
          </a:p>
        </p:txBody>
      </p:sp>
    </p:spTree>
    <p:extLst>
      <p:ext uri="{BB962C8B-B14F-4D97-AF65-F5344CB8AC3E}">
        <p14:creationId xmlns:p14="http://schemas.microsoft.com/office/powerpoint/2010/main" val="451685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55</a:t>
            </a:fld>
            <a:endParaRPr lang="en-GB"/>
          </a:p>
        </p:txBody>
      </p:sp>
    </p:spTree>
    <p:extLst>
      <p:ext uri="{BB962C8B-B14F-4D97-AF65-F5344CB8AC3E}">
        <p14:creationId xmlns:p14="http://schemas.microsoft.com/office/powerpoint/2010/main" val="322696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need to strike a balance.</a:t>
            </a:r>
          </a:p>
          <a:p>
            <a:r>
              <a:rPr lang="en-SG" dirty="0"/>
              <a:t>MRAM limited 8 steps weights rounding result in reduced accuracy due to not representing weights faithfully, which can be solved with higher steps weight representation.</a:t>
            </a:r>
          </a:p>
          <a:p>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57</a:t>
            </a:fld>
            <a:endParaRPr lang="en-GB"/>
          </a:p>
        </p:txBody>
      </p:sp>
    </p:spTree>
    <p:extLst>
      <p:ext uri="{BB962C8B-B14F-4D97-AF65-F5344CB8AC3E}">
        <p14:creationId xmlns:p14="http://schemas.microsoft.com/office/powerpoint/2010/main" val="1618422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58</a:t>
            </a:fld>
            <a:endParaRPr lang="en-GB"/>
          </a:p>
        </p:txBody>
      </p:sp>
    </p:spTree>
    <p:extLst>
      <p:ext uri="{BB962C8B-B14F-4D97-AF65-F5344CB8AC3E}">
        <p14:creationId xmlns:p14="http://schemas.microsoft.com/office/powerpoint/2010/main" val="1281091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59</a:t>
            </a:fld>
            <a:endParaRPr lang="en-GB"/>
          </a:p>
        </p:txBody>
      </p:sp>
    </p:spTree>
    <p:extLst>
      <p:ext uri="{BB962C8B-B14F-4D97-AF65-F5344CB8AC3E}">
        <p14:creationId xmlns:p14="http://schemas.microsoft.com/office/powerpoint/2010/main" val="1055899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60</a:t>
            </a:fld>
            <a:endParaRPr lang="en-GB"/>
          </a:p>
        </p:txBody>
      </p:sp>
    </p:spTree>
    <p:extLst>
      <p:ext uri="{BB962C8B-B14F-4D97-AF65-F5344CB8AC3E}">
        <p14:creationId xmlns:p14="http://schemas.microsoft.com/office/powerpoint/2010/main" val="1941772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D1FDDA0-978E-4090-9A56-21F00BA9A52E}" type="slidenum">
              <a:rPr lang="en-GB" smtClean="0"/>
              <a:t>61</a:t>
            </a:fld>
            <a:endParaRPr lang="en-GB"/>
          </a:p>
        </p:txBody>
      </p:sp>
    </p:spTree>
    <p:extLst>
      <p:ext uri="{BB962C8B-B14F-4D97-AF65-F5344CB8AC3E}">
        <p14:creationId xmlns:p14="http://schemas.microsoft.com/office/powerpoint/2010/main" val="4124387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62</a:t>
            </a:fld>
            <a:endParaRPr lang="en-GB"/>
          </a:p>
        </p:txBody>
      </p:sp>
    </p:spTree>
    <p:extLst>
      <p:ext uri="{BB962C8B-B14F-4D97-AF65-F5344CB8AC3E}">
        <p14:creationId xmlns:p14="http://schemas.microsoft.com/office/powerpoint/2010/main" val="3536917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63</a:t>
            </a:fld>
            <a:endParaRPr lang="en-GB"/>
          </a:p>
        </p:txBody>
      </p:sp>
    </p:spTree>
    <p:extLst>
      <p:ext uri="{BB962C8B-B14F-4D97-AF65-F5344CB8AC3E}">
        <p14:creationId xmlns:p14="http://schemas.microsoft.com/office/powerpoint/2010/main" val="2082758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3</a:t>
            </a:fld>
            <a:endParaRPr lang="en-GB"/>
          </a:p>
        </p:txBody>
      </p:sp>
    </p:spTree>
    <p:extLst>
      <p:ext uri="{BB962C8B-B14F-4D97-AF65-F5344CB8AC3E}">
        <p14:creationId xmlns:p14="http://schemas.microsoft.com/office/powerpoint/2010/main" val="2345627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4</a:t>
            </a:fld>
            <a:endParaRPr lang="en-GB"/>
          </a:p>
        </p:txBody>
      </p:sp>
    </p:spTree>
    <p:extLst>
      <p:ext uri="{BB962C8B-B14F-4D97-AF65-F5344CB8AC3E}">
        <p14:creationId xmlns:p14="http://schemas.microsoft.com/office/powerpoint/2010/main" val="4048467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Mimic human brain neuron and synapse network</a:t>
            </a:r>
          </a:p>
          <a:p>
            <a:r>
              <a:rPr lang="en-SG" dirty="0"/>
              <a:t>Scope of project: not micromagnetic, but electronic neuromorphic circuit simulation</a:t>
            </a:r>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5</a:t>
            </a:fld>
            <a:endParaRPr lang="en-GB"/>
          </a:p>
        </p:txBody>
      </p:sp>
    </p:spTree>
    <p:extLst>
      <p:ext uri="{BB962C8B-B14F-4D97-AF65-F5344CB8AC3E}">
        <p14:creationId xmlns:p14="http://schemas.microsoft.com/office/powerpoint/2010/main" val="2244050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Scope of project: not micromagnetic, but electronic neuromorphic circuit simulation</a:t>
            </a:r>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6</a:t>
            </a:fld>
            <a:endParaRPr lang="en-GB"/>
          </a:p>
        </p:txBody>
      </p:sp>
    </p:spTree>
    <p:extLst>
      <p:ext uri="{BB962C8B-B14F-4D97-AF65-F5344CB8AC3E}">
        <p14:creationId xmlns:p14="http://schemas.microsoft.com/office/powerpoint/2010/main" val="3408997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Scope of project: not micromagnetic, but electronic neuromorphic circuit simulation</a:t>
            </a:r>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7</a:t>
            </a:fld>
            <a:endParaRPr lang="en-GB"/>
          </a:p>
        </p:txBody>
      </p:sp>
    </p:spTree>
    <p:extLst>
      <p:ext uri="{BB962C8B-B14F-4D97-AF65-F5344CB8AC3E}">
        <p14:creationId xmlns:p14="http://schemas.microsoft.com/office/powerpoint/2010/main" val="242118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Scope of project: not micromagnetic, but electronic neuromorphic circuit simulation</a:t>
            </a:r>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8</a:t>
            </a:fld>
            <a:endParaRPr lang="en-GB"/>
          </a:p>
        </p:txBody>
      </p:sp>
    </p:spTree>
    <p:extLst>
      <p:ext uri="{BB962C8B-B14F-4D97-AF65-F5344CB8AC3E}">
        <p14:creationId xmlns:p14="http://schemas.microsoft.com/office/powerpoint/2010/main" val="199172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Scope of project: not micromagnetic, but electronic neuromorphic circuit simulation</a:t>
            </a:r>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9</a:t>
            </a:fld>
            <a:endParaRPr lang="en-GB"/>
          </a:p>
        </p:txBody>
      </p:sp>
    </p:spTree>
    <p:extLst>
      <p:ext uri="{BB962C8B-B14F-4D97-AF65-F5344CB8AC3E}">
        <p14:creationId xmlns:p14="http://schemas.microsoft.com/office/powerpoint/2010/main" val="3941023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58C9-8A99-4B3F-9F7B-C3364D79FD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0B781DA-46C4-41DA-B1FA-3622756ACB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C8BF864-81E5-478F-9BC4-3682A658F34B}"/>
              </a:ext>
            </a:extLst>
          </p:cNvPr>
          <p:cNvSpPr>
            <a:spLocks noGrp="1"/>
          </p:cNvSpPr>
          <p:nvPr>
            <p:ph type="dt" sz="half" idx="10"/>
          </p:nvPr>
        </p:nvSpPr>
        <p:spPr/>
        <p:txBody>
          <a:bodyPr/>
          <a:lstStyle/>
          <a:p>
            <a:fld id="{1D375504-9617-4130-B868-C5C76EE5D406}" type="datetime1">
              <a:rPr lang="en-GB" smtClean="0"/>
              <a:t>04/05/2020</a:t>
            </a:fld>
            <a:endParaRPr lang="en-GB"/>
          </a:p>
        </p:txBody>
      </p:sp>
      <p:sp>
        <p:nvSpPr>
          <p:cNvPr id="5" name="Footer Placeholder 4">
            <a:extLst>
              <a:ext uri="{FF2B5EF4-FFF2-40B4-BE49-F238E27FC236}">
                <a16:creationId xmlns:a16="http://schemas.microsoft.com/office/drawing/2014/main" id="{C1FA612A-3527-4F5F-A8BD-B4E8257FD4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09A4EF-CA3D-4F5E-8217-1FBB7E282355}"/>
              </a:ext>
            </a:extLst>
          </p:cNvPr>
          <p:cNvSpPr>
            <a:spLocks noGrp="1"/>
          </p:cNvSpPr>
          <p:nvPr>
            <p:ph type="sldNum" sz="quarter" idx="12"/>
          </p:nvPr>
        </p:nvSpPr>
        <p:spPr>
          <a:xfrm>
            <a:off x="9117677" y="6173787"/>
            <a:ext cx="2743200" cy="365125"/>
          </a:xfrm>
        </p:spPr>
        <p:txBody>
          <a:bodyPr/>
          <a:lstStyle>
            <a:lvl1pPr>
              <a:defRPr sz="2000"/>
            </a:lvl1pPr>
          </a:lstStyle>
          <a:p>
            <a:fld id="{32C6877C-4AE1-4F63-BAE2-155794032CE1}" type="slidenum">
              <a:rPr lang="en-GB" smtClean="0"/>
              <a:pPr/>
              <a:t>‹#›</a:t>
            </a:fld>
            <a:endParaRPr lang="en-GB" dirty="0"/>
          </a:p>
        </p:txBody>
      </p:sp>
    </p:spTree>
    <p:extLst>
      <p:ext uri="{BB962C8B-B14F-4D97-AF65-F5344CB8AC3E}">
        <p14:creationId xmlns:p14="http://schemas.microsoft.com/office/powerpoint/2010/main" val="398434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36E6A-74CE-4F1F-B3AD-C370940026E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4313A2-5C53-4225-BB4C-6FFBE2DD98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0339A2-DCF0-47D8-AA4A-DCD0351D417B}"/>
              </a:ext>
            </a:extLst>
          </p:cNvPr>
          <p:cNvSpPr>
            <a:spLocks noGrp="1"/>
          </p:cNvSpPr>
          <p:nvPr>
            <p:ph type="dt" sz="half" idx="10"/>
          </p:nvPr>
        </p:nvSpPr>
        <p:spPr/>
        <p:txBody>
          <a:bodyPr/>
          <a:lstStyle/>
          <a:p>
            <a:fld id="{EB3A56BD-579A-4508-93A1-F44660A7542D}" type="datetime1">
              <a:rPr lang="en-GB" smtClean="0"/>
              <a:t>04/05/2020</a:t>
            </a:fld>
            <a:endParaRPr lang="en-GB"/>
          </a:p>
        </p:txBody>
      </p:sp>
      <p:sp>
        <p:nvSpPr>
          <p:cNvPr id="5" name="Footer Placeholder 4">
            <a:extLst>
              <a:ext uri="{FF2B5EF4-FFF2-40B4-BE49-F238E27FC236}">
                <a16:creationId xmlns:a16="http://schemas.microsoft.com/office/drawing/2014/main" id="{C367FE7A-38D8-4767-8A58-338A1D2847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AF521C3-6781-4F05-BD67-697C65F3B5C5}"/>
              </a:ext>
            </a:extLst>
          </p:cNvPr>
          <p:cNvSpPr>
            <a:spLocks noGrp="1"/>
          </p:cNvSpPr>
          <p:nvPr>
            <p:ph type="sldNum" sz="quarter" idx="12"/>
          </p:nvPr>
        </p:nvSpPr>
        <p:spPr/>
        <p:txBody>
          <a:bodyPr/>
          <a:lstStyle/>
          <a:p>
            <a:fld id="{32C6877C-4AE1-4F63-BAE2-155794032CE1}" type="slidenum">
              <a:rPr lang="en-GB" smtClean="0"/>
              <a:t>‹#›</a:t>
            </a:fld>
            <a:endParaRPr lang="en-GB"/>
          </a:p>
        </p:txBody>
      </p:sp>
    </p:spTree>
    <p:extLst>
      <p:ext uri="{BB962C8B-B14F-4D97-AF65-F5344CB8AC3E}">
        <p14:creationId xmlns:p14="http://schemas.microsoft.com/office/powerpoint/2010/main" val="1722417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2D7361-5A0A-4CD0-9929-E62A212B6D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3283053-EFD4-4392-A73C-55A2692248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A2DBA8E-1F45-4FB7-AE34-7FBF027D47B2}"/>
              </a:ext>
            </a:extLst>
          </p:cNvPr>
          <p:cNvSpPr>
            <a:spLocks noGrp="1"/>
          </p:cNvSpPr>
          <p:nvPr>
            <p:ph type="dt" sz="half" idx="10"/>
          </p:nvPr>
        </p:nvSpPr>
        <p:spPr/>
        <p:txBody>
          <a:bodyPr/>
          <a:lstStyle/>
          <a:p>
            <a:fld id="{35FEA8EE-1B8A-4F0F-9FEE-9B42787BBBAD}" type="datetime1">
              <a:rPr lang="en-GB" smtClean="0"/>
              <a:t>04/05/2020</a:t>
            </a:fld>
            <a:endParaRPr lang="en-GB"/>
          </a:p>
        </p:txBody>
      </p:sp>
      <p:sp>
        <p:nvSpPr>
          <p:cNvPr id="5" name="Footer Placeholder 4">
            <a:extLst>
              <a:ext uri="{FF2B5EF4-FFF2-40B4-BE49-F238E27FC236}">
                <a16:creationId xmlns:a16="http://schemas.microsoft.com/office/drawing/2014/main" id="{F24E3AD3-0C65-4DED-829B-E7F9A441F3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70BE93-B2CB-4FA4-AEE5-56C4B3770333}"/>
              </a:ext>
            </a:extLst>
          </p:cNvPr>
          <p:cNvSpPr>
            <a:spLocks noGrp="1"/>
          </p:cNvSpPr>
          <p:nvPr>
            <p:ph type="sldNum" sz="quarter" idx="12"/>
          </p:nvPr>
        </p:nvSpPr>
        <p:spPr/>
        <p:txBody>
          <a:bodyPr/>
          <a:lstStyle/>
          <a:p>
            <a:fld id="{32C6877C-4AE1-4F63-BAE2-155794032CE1}" type="slidenum">
              <a:rPr lang="en-GB" smtClean="0"/>
              <a:t>‹#›</a:t>
            </a:fld>
            <a:endParaRPr lang="en-GB"/>
          </a:p>
        </p:txBody>
      </p:sp>
    </p:spTree>
    <p:extLst>
      <p:ext uri="{BB962C8B-B14F-4D97-AF65-F5344CB8AC3E}">
        <p14:creationId xmlns:p14="http://schemas.microsoft.com/office/powerpoint/2010/main" val="1357994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1DF9-7A6D-406C-B497-CA632ECCD3C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11F3F5-149C-484F-AB82-3B712FC2958E}"/>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AA46386-6DA8-421E-830A-EF702A563F59}"/>
              </a:ext>
            </a:extLst>
          </p:cNvPr>
          <p:cNvSpPr>
            <a:spLocks noGrp="1"/>
          </p:cNvSpPr>
          <p:nvPr>
            <p:ph type="dt" sz="half" idx="10"/>
          </p:nvPr>
        </p:nvSpPr>
        <p:spPr/>
        <p:txBody>
          <a:bodyPr/>
          <a:lstStyle/>
          <a:p>
            <a:fld id="{168F48DC-EE00-4C9D-94C1-42C2F7EAB321}" type="datetime1">
              <a:rPr lang="en-GB" smtClean="0"/>
              <a:t>04/05/2020</a:t>
            </a:fld>
            <a:endParaRPr lang="en-GB"/>
          </a:p>
        </p:txBody>
      </p:sp>
      <p:sp>
        <p:nvSpPr>
          <p:cNvPr id="5" name="Footer Placeholder 4">
            <a:extLst>
              <a:ext uri="{FF2B5EF4-FFF2-40B4-BE49-F238E27FC236}">
                <a16:creationId xmlns:a16="http://schemas.microsoft.com/office/drawing/2014/main" id="{53A2FA83-7782-443C-8B2E-C1D895965E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1B99693-EE33-4B99-941E-1C30B17991EE}"/>
              </a:ext>
            </a:extLst>
          </p:cNvPr>
          <p:cNvSpPr>
            <a:spLocks noGrp="1"/>
          </p:cNvSpPr>
          <p:nvPr>
            <p:ph type="sldNum" sz="quarter" idx="12"/>
          </p:nvPr>
        </p:nvSpPr>
        <p:spPr>
          <a:xfrm>
            <a:off x="9258993" y="6177887"/>
            <a:ext cx="2743200" cy="365125"/>
          </a:xfrm>
        </p:spPr>
        <p:txBody>
          <a:bodyPr/>
          <a:lstStyle>
            <a:lvl1pPr>
              <a:defRPr sz="2000"/>
            </a:lvl1pPr>
          </a:lstStyle>
          <a:p>
            <a:fld id="{32C6877C-4AE1-4F63-BAE2-155794032CE1}" type="slidenum">
              <a:rPr lang="en-GB" smtClean="0"/>
              <a:pPr/>
              <a:t>‹#›</a:t>
            </a:fld>
            <a:endParaRPr lang="en-GB" dirty="0"/>
          </a:p>
        </p:txBody>
      </p:sp>
    </p:spTree>
    <p:extLst>
      <p:ext uri="{BB962C8B-B14F-4D97-AF65-F5344CB8AC3E}">
        <p14:creationId xmlns:p14="http://schemas.microsoft.com/office/powerpoint/2010/main" val="336060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38A75-77C3-4470-B5AA-A3F5944241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737DEED-3A39-4EF6-87D2-3090D8C964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8F5212-A37E-4713-A058-E653CAB4389E}"/>
              </a:ext>
            </a:extLst>
          </p:cNvPr>
          <p:cNvSpPr>
            <a:spLocks noGrp="1"/>
          </p:cNvSpPr>
          <p:nvPr>
            <p:ph type="dt" sz="half" idx="10"/>
          </p:nvPr>
        </p:nvSpPr>
        <p:spPr/>
        <p:txBody>
          <a:bodyPr/>
          <a:lstStyle/>
          <a:p>
            <a:fld id="{A517F4BD-F589-4B85-A5A7-3FFCB892634D}" type="datetime1">
              <a:rPr lang="en-GB" smtClean="0"/>
              <a:t>04/05/2020</a:t>
            </a:fld>
            <a:endParaRPr lang="en-GB"/>
          </a:p>
        </p:txBody>
      </p:sp>
      <p:sp>
        <p:nvSpPr>
          <p:cNvPr id="5" name="Footer Placeholder 4">
            <a:extLst>
              <a:ext uri="{FF2B5EF4-FFF2-40B4-BE49-F238E27FC236}">
                <a16:creationId xmlns:a16="http://schemas.microsoft.com/office/drawing/2014/main" id="{7434FEEA-56C0-4D4A-BF2A-832B76A346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5870B5-1F75-46AC-A61E-17FEF8EF31CD}"/>
              </a:ext>
            </a:extLst>
          </p:cNvPr>
          <p:cNvSpPr>
            <a:spLocks noGrp="1"/>
          </p:cNvSpPr>
          <p:nvPr>
            <p:ph type="sldNum" sz="quarter" idx="12"/>
          </p:nvPr>
        </p:nvSpPr>
        <p:spPr/>
        <p:txBody>
          <a:bodyPr/>
          <a:lstStyle/>
          <a:p>
            <a:fld id="{32C6877C-4AE1-4F63-BAE2-155794032CE1}" type="slidenum">
              <a:rPr lang="en-GB" smtClean="0"/>
              <a:t>‹#›</a:t>
            </a:fld>
            <a:endParaRPr lang="en-GB"/>
          </a:p>
        </p:txBody>
      </p:sp>
    </p:spTree>
    <p:extLst>
      <p:ext uri="{BB962C8B-B14F-4D97-AF65-F5344CB8AC3E}">
        <p14:creationId xmlns:p14="http://schemas.microsoft.com/office/powerpoint/2010/main" val="2696451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72F3-90EB-49A1-A0C9-E2AA6D44FDB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865BD4B-AD60-402E-B06A-5BB294CCAB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AEBA1F0-5161-41BE-9F79-9EF4D3806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1B907FE-4114-4F7F-97CD-C298500EB5CB}"/>
              </a:ext>
            </a:extLst>
          </p:cNvPr>
          <p:cNvSpPr>
            <a:spLocks noGrp="1"/>
          </p:cNvSpPr>
          <p:nvPr>
            <p:ph type="dt" sz="half" idx="10"/>
          </p:nvPr>
        </p:nvSpPr>
        <p:spPr/>
        <p:txBody>
          <a:bodyPr/>
          <a:lstStyle/>
          <a:p>
            <a:fld id="{A37F2A24-C33B-48E0-A747-3A1BBFF1CB60}" type="datetime1">
              <a:rPr lang="en-GB" smtClean="0"/>
              <a:t>04/05/2020</a:t>
            </a:fld>
            <a:endParaRPr lang="en-GB"/>
          </a:p>
        </p:txBody>
      </p:sp>
      <p:sp>
        <p:nvSpPr>
          <p:cNvPr id="6" name="Footer Placeholder 5">
            <a:extLst>
              <a:ext uri="{FF2B5EF4-FFF2-40B4-BE49-F238E27FC236}">
                <a16:creationId xmlns:a16="http://schemas.microsoft.com/office/drawing/2014/main" id="{AADDF810-2A0B-4185-A1B7-33747E02667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FAC05CA-F9D4-4900-84A4-EE757DEA4453}"/>
              </a:ext>
            </a:extLst>
          </p:cNvPr>
          <p:cNvSpPr>
            <a:spLocks noGrp="1"/>
          </p:cNvSpPr>
          <p:nvPr>
            <p:ph type="sldNum" sz="quarter" idx="12"/>
          </p:nvPr>
        </p:nvSpPr>
        <p:spPr/>
        <p:txBody>
          <a:bodyPr/>
          <a:lstStyle/>
          <a:p>
            <a:fld id="{32C6877C-4AE1-4F63-BAE2-155794032CE1}" type="slidenum">
              <a:rPr lang="en-GB" smtClean="0"/>
              <a:t>‹#›</a:t>
            </a:fld>
            <a:endParaRPr lang="en-GB"/>
          </a:p>
        </p:txBody>
      </p:sp>
    </p:spTree>
    <p:extLst>
      <p:ext uri="{BB962C8B-B14F-4D97-AF65-F5344CB8AC3E}">
        <p14:creationId xmlns:p14="http://schemas.microsoft.com/office/powerpoint/2010/main" val="1755079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0A68-3D20-4A87-B906-E228A486F8A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1A67200-6910-431B-85D6-9760E2AEDB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2C2D08-6CAE-453E-AD7D-5B26A15100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134DC45-707B-4305-B111-CAA19BB50F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DDE0A0-49B3-417F-B515-DCB90C7655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B11DA0D-BACD-41FE-B52B-FF0320364430}"/>
              </a:ext>
            </a:extLst>
          </p:cNvPr>
          <p:cNvSpPr>
            <a:spLocks noGrp="1"/>
          </p:cNvSpPr>
          <p:nvPr>
            <p:ph type="dt" sz="half" idx="10"/>
          </p:nvPr>
        </p:nvSpPr>
        <p:spPr/>
        <p:txBody>
          <a:bodyPr/>
          <a:lstStyle/>
          <a:p>
            <a:fld id="{7974E597-6384-4D21-A587-1B145B29ED00}" type="datetime1">
              <a:rPr lang="en-GB" smtClean="0"/>
              <a:t>04/05/2020</a:t>
            </a:fld>
            <a:endParaRPr lang="en-GB"/>
          </a:p>
        </p:txBody>
      </p:sp>
      <p:sp>
        <p:nvSpPr>
          <p:cNvPr id="8" name="Footer Placeholder 7">
            <a:extLst>
              <a:ext uri="{FF2B5EF4-FFF2-40B4-BE49-F238E27FC236}">
                <a16:creationId xmlns:a16="http://schemas.microsoft.com/office/drawing/2014/main" id="{4253331B-7B06-4739-BBD5-098F4407888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6FBCD65-D803-489E-B8DE-87B7F0F6B282}"/>
              </a:ext>
            </a:extLst>
          </p:cNvPr>
          <p:cNvSpPr>
            <a:spLocks noGrp="1"/>
          </p:cNvSpPr>
          <p:nvPr>
            <p:ph type="sldNum" sz="quarter" idx="12"/>
          </p:nvPr>
        </p:nvSpPr>
        <p:spPr/>
        <p:txBody>
          <a:bodyPr/>
          <a:lstStyle/>
          <a:p>
            <a:fld id="{32C6877C-4AE1-4F63-BAE2-155794032CE1}" type="slidenum">
              <a:rPr lang="en-GB" smtClean="0"/>
              <a:t>‹#›</a:t>
            </a:fld>
            <a:endParaRPr lang="en-GB"/>
          </a:p>
        </p:txBody>
      </p:sp>
    </p:spTree>
    <p:extLst>
      <p:ext uri="{BB962C8B-B14F-4D97-AF65-F5344CB8AC3E}">
        <p14:creationId xmlns:p14="http://schemas.microsoft.com/office/powerpoint/2010/main" val="2298203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8FE1A-E17F-42DF-9060-12642508CA7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CF14EE5-F079-48BC-A32F-4688A0256442}"/>
              </a:ext>
            </a:extLst>
          </p:cNvPr>
          <p:cNvSpPr>
            <a:spLocks noGrp="1"/>
          </p:cNvSpPr>
          <p:nvPr>
            <p:ph type="dt" sz="half" idx="10"/>
          </p:nvPr>
        </p:nvSpPr>
        <p:spPr/>
        <p:txBody>
          <a:bodyPr/>
          <a:lstStyle/>
          <a:p>
            <a:fld id="{8BC1B8C4-3B0A-4B1A-A513-BEF5A8FBE171}" type="datetime1">
              <a:rPr lang="en-GB" smtClean="0"/>
              <a:t>04/05/2020</a:t>
            </a:fld>
            <a:endParaRPr lang="en-GB"/>
          </a:p>
        </p:txBody>
      </p:sp>
      <p:sp>
        <p:nvSpPr>
          <p:cNvPr id="4" name="Footer Placeholder 3">
            <a:extLst>
              <a:ext uri="{FF2B5EF4-FFF2-40B4-BE49-F238E27FC236}">
                <a16:creationId xmlns:a16="http://schemas.microsoft.com/office/drawing/2014/main" id="{10587694-EC89-4B77-AF32-74776211892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1601FCA-3D29-4986-B477-49ECFA8D28B7}"/>
              </a:ext>
            </a:extLst>
          </p:cNvPr>
          <p:cNvSpPr>
            <a:spLocks noGrp="1"/>
          </p:cNvSpPr>
          <p:nvPr>
            <p:ph type="sldNum" sz="quarter" idx="12"/>
          </p:nvPr>
        </p:nvSpPr>
        <p:spPr/>
        <p:txBody>
          <a:bodyPr/>
          <a:lstStyle/>
          <a:p>
            <a:fld id="{32C6877C-4AE1-4F63-BAE2-155794032CE1}" type="slidenum">
              <a:rPr lang="en-GB" smtClean="0"/>
              <a:t>‹#›</a:t>
            </a:fld>
            <a:endParaRPr lang="en-GB"/>
          </a:p>
        </p:txBody>
      </p:sp>
    </p:spTree>
    <p:extLst>
      <p:ext uri="{BB962C8B-B14F-4D97-AF65-F5344CB8AC3E}">
        <p14:creationId xmlns:p14="http://schemas.microsoft.com/office/powerpoint/2010/main" val="1159837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C0C887-EBF1-42D7-86FF-E6DFEC3AF590}"/>
              </a:ext>
            </a:extLst>
          </p:cNvPr>
          <p:cNvSpPr>
            <a:spLocks noGrp="1"/>
          </p:cNvSpPr>
          <p:nvPr>
            <p:ph type="dt" sz="half" idx="10"/>
          </p:nvPr>
        </p:nvSpPr>
        <p:spPr/>
        <p:txBody>
          <a:bodyPr/>
          <a:lstStyle/>
          <a:p>
            <a:fld id="{72586329-BC6E-4CB4-A866-6BA35242632D}" type="datetime1">
              <a:rPr lang="en-GB" smtClean="0"/>
              <a:t>04/05/2020</a:t>
            </a:fld>
            <a:endParaRPr lang="en-GB"/>
          </a:p>
        </p:txBody>
      </p:sp>
      <p:sp>
        <p:nvSpPr>
          <p:cNvPr id="3" name="Footer Placeholder 2">
            <a:extLst>
              <a:ext uri="{FF2B5EF4-FFF2-40B4-BE49-F238E27FC236}">
                <a16:creationId xmlns:a16="http://schemas.microsoft.com/office/drawing/2014/main" id="{49EEF5C5-8A37-4E4A-A41F-63806D41464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2BC781F-2773-47CD-BAF4-CEEE9A12652A}"/>
              </a:ext>
            </a:extLst>
          </p:cNvPr>
          <p:cNvSpPr>
            <a:spLocks noGrp="1"/>
          </p:cNvSpPr>
          <p:nvPr>
            <p:ph type="sldNum" sz="quarter" idx="12"/>
          </p:nvPr>
        </p:nvSpPr>
        <p:spPr/>
        <p:txBody>
          <a:bodyPr/>
          <a:lstStyle/>
          <a:p>
            <a:fld id="{32C6877C-4AE1-4F63-BAE2-155794032CE1}" type="slidenum">
              <a:rPr lang="en-GB" smtClean="0"/>
              <a:t>‹#›</a:t>
            </a:fld>
            <a:endParaRPr lang="en-GB"/>
          </a:p>
        </p:txBody>
      </p:sp>
    </p:spTree>
    <p:extLst>
      <p:ext uri="{BB962C8B-B14F-4D97-AF65-F5344CB8AC3E}">
        <p14:creationId xmlns:p14="http://schemas.microsoft.com/office/powerpoint/2010/main" val="49751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0FAE1-26F8-431E-BB9F-2898D4EDCC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F03DD22-D7B6-4679-8997-374D1BBFC3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52BD85D-073D-4591-992C-98BAFB6D8E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B5AA8A-6DF2-49D4-85D1-EABA00228500}"/>
              </a:ext>
            </a:extLst>
          </p:cNvPr>
          <p:cNvSpPr>
            <a:spLocks noGrp="1"/>
          </p:cNvSpPr>
          <p:nvPr>
            <p:ph type="dt" sz="half" idx="10"/>
          </p:nvPr>
        </p:nvSpPr>
        <p:spPr/>
        <p:txBody>
          <a:bodyPr/>
          <a:lstStyle/>
          <a:p>
            <a:fld id="{211578AB-6AB7-41FF-952A-85991BFE5331}" type="datetime1">
              <a:rPr lang="en-GB" smtClean="0"/>
              <a:t>04/05/2020</a:t>
            </a:fld>
            <a:endParaRPr lang="en-GB"/>
          </a:p>
        </p:txBody>
      </p:sp>
      <p:sp>
        <p:nvSpPr>
          <p:cNvPr id="6" name="Footer Placeholder 5">
            <a:extLst>
              <a:ext uri="{FF2B5EF4-FFF2-40B4-BE49-F238E27FC236}">
                <a16:creationId xmlns:a16="http://schemas.microsoft.com/office/drawing/2014/main" id="{2C4CBA93-59F5-4850-881C-B3D3FB92C35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29C341B-3B85-4451-9735-22723728C731}"/>
              </a:ext>
            </a:extLst>
          </p:cNvPr>
          <p:cNvSpPr>
            <a:spLocks noGrp="1"/>
          </p:cNvSpPr>
          <p:nvPr>
            <p:ph type="sldNum" sz="quarter" idx="12"/>
          </p:nvPr>
        </p:nvSpPr>
        <p:spPr/>
        <p:txBody>
          <a:bodyPr/>
          <a:lstStyle/>
          <a:p>
            <a:fld id="{32C6877C-4AE1-4F63-BAE2-155794032CE1}" type="slidenum">
              <a:rPr lang="en-GB" smtClean="0"/>
              <a:t>‹#›</a:t>
            </a:fld>
            <a:endParaRPr lang="en-GB"/>
          </a:p>
        </p:txBody>
      </p:sp>
    </p:spTree>
    <p:extLst>
      <p:ext uri="{BB962C8B-B14F-4D97-AF65-F5344CB8AC3E}">
        <p14:creationId xmlns:p14="http://schemas.microsoft.com/office/powerpoint/2010/main" val="2035187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951C-A3F5-495C-AD01-7FC82F726D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741A00F-5353-4B30-A2B9-8FB348CEF6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5A75986-7C5C-4C14-92F2-63E2B5DB6A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29D853-923C-4863-8A74-0C1CFB48B24B}"/>
              </a:ext>
            </a:extLst>
          </p:cNvPr>
          <p:cNvSpPr>
            <a:spLocks noGrp="1"/>
          </p:cNvSpPr>
          <p:nvPr>
            <p:ph type="dt" sz="half" idx="10"/>
          </p:nvPr>
        </p:nvSpPr>
        <p:spPr/>
        <p:txBody>
          <a:bodyPr/>
          <a:lstStyle/>
          <a:p>
            <a:fld id="{ECB511B2-AE92-44C1-AE0A-A618AA565EC5}" type="datetime1">
              <a:rPr lang="en-GB" smtClean="0"/>
              <a:t>04/05/2020</a:t>
            </a:fld>
            <a:endParaRPr lang="en-GB"/>
          </a:p>
        </p:txBody>
      </p:sp>
      <p:sp>
        <p:nvSpPr>
          <p:cNvPr id="6" name="Footer Placeholder 5">
            <a:extLst>
              <a:ext uri="{FF2B5EF4-FFF2-40B4-BE49-F238E27FC236}">
                <a16:creationId xmlns:a16="http://schemas.microsoft.com/office/drawing/2014/main" id="{569A44B4-7791-44C1-B5E8-6D5AE98FB1A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EE9954-6994-4B6B-9216-E11731E80FB3}"/>
              </a:ext>
            </a:extLst>
          </p:cNvPr>
          <p:cNvSpPr>
            <a:spLocks noGrp="1"/>
          </p:cNvSpPr>
          <p:nvPr>
            <p:ph type="sldNum" sz="quarter" idx="12"/>
          </p:nvPr>
        </p:nvSpPr>
        <p:spPr/>
        <p:txBody>
          <a:bodyPr/>
          <a:lstStyle/>
          <a:p>
            <a:fld id="{32C6877C-4AE1-4F63-BAE2-155794032CE1}" type="slidenum">
              <a:rPr lang="en-GB" smtClean="0"/>
              <a:t>‹#›</a:t>
            </a:fld>
            <a:endParaRPr lang="en-GB"/>
          </a:p>
        </p:txBody>
      </p:sp>
    </p:spTree>
    <p:extLst>
      <p:ext uri="{BB962C8B-B14F-4D97-AF65-F5344CB8AC3E}">
        <p14:creationId xmlns:p14="http://schemas.microsoft.com/office/powerpoint/2010/main" val="2371411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D4F73C-C9D8-4A7A-A6CE-09F719F33D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B017F7-3EBB-44A6-881E-436367C09B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2A026D9-7221-4034-9AD3-FD0074B35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5C0C8F-D56A-40CC-9513-AF6962630A8C}" type="datetime1">
              <a:rPr lang="en-GB" smtClean="0"/>
              <a:t>04/05/2020</a:t>
            </a:fld>
            <a:endParaRPr lang="en-GB"/>
          </a:p>
        </p:txBody>
      </p:sp>
      <p:sp>
        <p:nvSpPr>
          <p:cNvPr id="5" name="Footer Placeholder 4">
            <a:extLst>
              <a:ext uri="{FF2B5EF4-FFF2-40B4-BE49-F238E27FC236}">
                <a16:creationId xmlns:a16="http://schemas.microsoft.com/office/drawing/2014/main" id="{3A1E5AE0-C5EF-4E15-BF34-01E9E97118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1E4D8A6-4756-4EAB-8E02-6FDC948BFA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C6877C-4AE1-4F63-BAE2-155794032CE1}" type="slidenum">
              <a:rPr lang="en-GB" smtClean="0"/>
              <a:t>‹#›</a:t>
            </a:fld>
            <a:endParaRPr lang="en-GB"/>
          </a:p>
        </p:txBody>
      </p:sp>
    </p:spTree>
    <p:extLst>
      <p:ext uri="{BB962C8B-B14F-4D97-AF65-F5344CB8AC3E}">
        <p14:creationId xmlns:p14="http://schemas.microsoft.com/office/powerpoint/2010/main" val="3651439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6.png"/><Relationship Id="rId5" Type="http://schemas.openxmlformats.org/officeDocument/2006/relationships/image" Target="../media/image5.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4.png"/><Relationship Id="rId9" Type="http://schemas.openxmlformats.org/officeDocument/2006/relationships/image" Target="../media/image24.png"/><Relationship Id="rId1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35.jpg"/><Relationship Id="rId5" Type="http://schemas.openxmlformats.org/officeDocument/2006/relationships/image" Target="../media/image20.png"/><Relationship Id="rId10" Type="http://schemas.openxmlformats.org/officeDocument/2006/relationships/image" Target="../media/image5.jpg"/><Relationship Id="rId4" Type="http://schemas.openxmlformats.org/officeDocument/2006/relationships/image" Target="../media/image190.png"/><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0.png"/><Relationship Id="rId12" Type="http://schemas.openxmlformats.org/officeDocument/2006/relationships/image" Target="../media/image3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300.png"/><Relationship Id="rId5" Type="http://schemas.openxmlformats.org/officeDocument/2006/relationships/image" Target="../media/image5.jpg"/><Relationship Id="rId10" Type="http://schemas.openxmlformats.org/officeDocument/2006/relationships/image" Target="../media/image36.gif"/><Relationship Id="rId4" Type="http://schemas.openxmlformats.org/officeDocument/2006/relationships/image" Target="../media/image4.png"/><Relationship Id="rId9" Type="http://schemas.openxmlformats.org/officeDocument/2006/relationships/image" Target="../media/image280.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0.png"/><Relationship Id="rId12" Type="http://schemas.openxmlformats.org/officeDocument/2006/relationships/image" Target="../media/image3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37.png"/><Relationship Id="rId5" Type="http://schemas.openxmlformats.org/officeDocument/2006/relationships/image" Target="../media/image5.jpg"/><Relationship Id="rId10" Type="http://schemas.openxmlformats.org/officeDocument/2006/relationships/image" Target="../media/image270.png"/><Relationship Id="rId4" Type="http://schemas.openxmlformats.org/officeDocument/2006/relationships/image" Target="../media/image4.png"/><Relationship Id="rId9" Type="http://schemas.openxmlformats.org/officeDocument/2006/relationships/image" Target="../media/image280.png"/></Relationships>
</file>

<file path=ppt/slides/_rels/slide16.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38.png"/><Relationship Id="rId3" Type="http://schemas.openxmlformats.org/officeDocument/2006/relationships/image" Target="../media/image37.png"/><Relationship Id="rId7" Type="http://schemas.openxmlformats.org/officeDocument/2006/relationships/image" Target="../media/image18.png"/><Relationship Id="rId12"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35.jpg"/><Relationship Id="rId5" Type="http://schemas.openxmlformats.org/officeDocument/2006/relationships/image" Target="../media/image4.png"/><Relationship Id="rId10" Type="http://schemas.openxmlformats.org/officeDocument/2006/relationships/image" Target="../media/image280.png"/><Relationship Id="rId4" Type="http://schemas.openxmlformats.org/officeDocument/2006/relationships/image" Target="../media/image3.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2.png"/><Relationship Id="rId5" Type="http://schemas.openxmlformats.org/officeDocument/2006/relationships/image" Target="../media/image39.png"/><Relationship Id="rId10" Type="http://schemas.openxmlformats.org/officeDocument/2006/relationships/image" Target="../media/image390.png"/><Relationship Id="rId4" Type="http://schemas.openxmlformats.org/officeDocument/2006/relationships/image" Target="../media/image5.jp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5.jpg"/></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8.png"/><Relationship Id="rId3" Type="http://schemas.openxmlformats.org/officeDocument/2006/relationships/image" Target="../media/image3.png"/><Relationship Id="rId7" Type="http://schemas.openxmlformats.org/officeDocument/2006/relationships/image" Target="../media/image46.png"/><Relationship Id="rId12" Type="http://schemas.openxmlformats.org/officeDocument/2006/relationships/image" Target="../media/image47.png"/><Relationship Id="rId2" Type="http://schemas.openxmlformats.org/officeDocument/2006/relationships/notesSlide" Target="../notesSlides/notesSlide16.xml"/><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60.png"/><Relationship Id="rId5" Type="http://schemas.openxmlformats.org/officeDocument/2006/relationships/image" Target="../media/image5.jpg"/><Relationship Id="rId15" Type="http://schemas.openxmlformats.org/officeDocument/2006/relationships/image" Target="../media/image50.png"/><Relationship Id="rId10" Type="http://schemas.openxmlformats.org/officeDocument/2006/relationships/image" Target="../media/image450.png"/><Relationship Id="rId4" Type="http://schemas.openxmlformats.org/officeDocument/2006/relationships/image" Target="../media/image4.png"/><Relationship Id="rId9" Type="http://schemas.openxmlformats.org/officeDocument/2006/relationships/image" Target="../media/image35.jpg"/><Relationship Id="rId1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nap.edu/read/11823" TargetMode="External"/><Relationship Id="rId5"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5.jpg"/><Relationship Id="rId4" Type="http://schemas.openxmlformats.org/officeDocument/2006/relationships/image" Target="../media/image4.png"/><Relationship Id="rId9" Type="http://schemas.openxmlformats.org/officeDocument/2006/relationships/image" Target="../media/image280.png"/></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png"/><Relationship Id="rId7" Type="http://schemas.openxmlformats.org/officeDocument/2006/relationships/image" Target="../media/image53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5.jpg"/><Relationship Id="rId4" Type="http://schemas.openxmlformats.org/officeDocument/2006/relationships/image" Target="../media/image4.png"/><Relationship Id="rId9"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4.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4.png"/><Relationship Id="rId7"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4.gif"/><Relationship Id="rId10" Type="http://schemas.openxmlformats.org/officeDocument/2006/relationships/image" Target="../media/image230.png"/><Relationship Id="rId4" Type="http://schemas.openxmlformats.org/officeDocument/2006/relationships/image" Target="../media/image5.jpg"/><Relationship Id="rId9" Type="http://schemas.openxmlformats.org/officeDocument/2006/relationships/image" Target="../media/image220.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jpg"/></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4.png"/><Relationship Id="rId7" Type="http://schemas.openxmlformats.org/officeDocument/2006/relationships/image" Target="../media/image130.png"/><Relationship Id="rId12"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62.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jpg"/><Relationship Id="rId9" Type="http://schemas.openxmlformats.org/officeDocument/2006/relationships/image" Target="../media/image60.png"/><Relationship Id="rId1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5.jp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5.jp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5.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5.jp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5.jp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5.jp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5.jp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5.jp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0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5.png"/><Relationship Id="rId4" Type="http://schemas.openxmlformats.org/officeDocument/2006/relationships/image" Target="../media/image5.jp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5.jpg"/></Relationships>
</file>

<file path=ppt/slides/_rels/slide3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3.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5.jp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4.png"/><Relationship Id="rId9" Type="http://schemas.openxmlformats.org/officeDocument/2006/relationships/image" Target="../media/image80.png"/><Relationship Id="rId1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5.jp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jpeg"/><Relationship Id="rId7" Type="http://schemas.openxmlformats.org/officeDocument/2006/relationships/hyperlink" Target="https://www.olcf.ornl.gov/olcf-resources/compute-systems/summit/" TargetMode="External"/><Relationship Id="rId12"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2.png"/><Relationship Id="rId5" Type="http://schemas.openxmlformats.org/officeDocument/2006/relationships/image" Target="../media/image4.png"/><Relationship Id="rId10" Type="http://schemas.openxmlformats.org/officeDocument/2006/relationships/image" Target="../media/image10.jpeg"/><Relationship Id="rId4" Type="http://schemas.openxmlformats.org/officeDocument/2006/relationships/image" Target="../media/image3.png"/><Relationship Id="rId9" Type="http://schemas.openxmlformats.org/officeDocument/2006/relationships/hyperlink" Target="http://webhome.phy.duke.edu/~hsg/414/images/brain-vs-computer.htm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9.jpg"/><Relationship Id="rId5" Type="http://schemas.openxmlformats.org/officeDocument/2006/relationships/image" Target="../media/image88.jpg"/><Relationship Id="rId4" Type="http://schemas.openxmlformats.org/officeDocument/2006/relationships/image" Target="../media/image5.jpg"/></Relationships>
</file>

<file path=ppt/slides/_rels/slide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0.gif"/><Relationship Id="rId5" Type="http://schemas.openxmlformats.org/officeDocument/2006/relationships/image" Target="../media/image5.jp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5.jp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3.gif"/><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4.gif"/><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5.gif"/><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5.jpg"/></Relationships>
</file>

<file path=ppt/slides/_rels/slide4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3.png"/><Relationship Id="rId7" Type="http://schemas.openxmlformats.org/officeDocument/2006/relationships/image" Target="../media/image99.png"/><Relationship Id="rId12" Type="http://schemas.openxmlformats.org/officeDocument/2006/relationships/image" Target="../media/image490.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5.jpg"/><Relationship Id="rId10" Type="http://schemas.openxmlformats.org/officeDocument/2006/relationships/image" Target="../media/image102.png"/><Relationship Id="rId4" Type="http://schemas.openxmlformats.org/officeDocument/2006/relationships/image" Target="../media/image4.png"/><Relationship Id="rId9" Type="http://schemas.openxmlformats.org/officeDocument/2006/relationships/image" Target="../media/image101.png"/></Relationships>
</file>

<file path=ppt/slides/_rels/slide4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3.png"/><Relationship Id="rId7" Type="http://schemas.openxmlformats.org/officeDocument/2006/relationships/image" Target="../media/image105.png"/><Relationship Id="rId12" Type="http://schemas.openxmlformats.org/officeDocument/2006/relationships/image" Target="../media/image490.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5.jpg"/><Relationship Id="rId10" Type="http://schemas.openxmlformats.org/officeDocument/2006/relationships/image" Target="../media/image108.png"/><Relationship Id="rId4" Type="http://schemas.openxmlformats.org/officeDocument/2006/relationships/image" Target="../media/image4.png"/><Relationship Id="rId9" Type="http://schemas.openxmlformats.org/officeDocument/2006/relationships/image" Target="../media/image107.png"/></Relationships>
</file>

<file path=ppt/slides/_rels/slide4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3.png"/><Relationship Id="rId7" Type="http://schemas.openxmlformats.org/officeDocument/2006/relationships/image" Target="../media/image111.png"/><Relationship Id="rId12" Type="http://schemas.openxmlformats.org/officeDocument/2006/relationships/image" Target="../media/image49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5.jpg"/><Relationship Id="rId10" Type="http://schemas.openxmlformats.org/officeDocument/2006/relationships/image" Target="../media/image114.png"/><Relationship Id="rId4" Type="http://schemas.openxmlformats.org/officeDocument/2006/relationships/image" Target="../media/image4.png"/><Relationship Id="rId9" Type="http://schemas.openxmlformats.org/officeDocument/2006/relationships/image" Target="../media/image113.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10.xml"/><Relationship Id="rId3" Type="http://schemas.openxmlformats.org/officeDocument/2006/relationships/image" Target="../media/image4.png"/><Relationship Id="rId7" Type="http://schemas.openxmlformats.org/officeDocument/2006/relationships/diagramQuickStyle" Target="../diagrams/quickStyle1.xml"/><Relationship Id="rId12" Type="http://schemas.openxmlformats.org/officeDocument/2006/relationships/diagramQuickStyle" Target="../diagrams/quickStyle1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diagramLayout" Target="../diagrams/layout10.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5.jpg"/><Relationship Id="rId9" Type="http://schemas.microsoft.com/office/2007/relationships/diagramDrawing" Target="../diagrams/drawing1.xml"/></Relationships>
</file>

<file path=ppt/slides/_rels/slide51.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16.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5.jp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Colors" Target="../diagrams/colors20.xml"/><Relationship Id="rId3" Type="http://schemas.openxmlformats.org/officeDocument/2006/relationships/image" Target="../media/image4.png"/><Relationship Id="rId7" Type="http://schemas.openxmlformats.org/officeDocument/2006/relationships/diagramQuickStyle" Target="../diagrams/quickStyle2.xml"/><Relationship Id="rId12" Type="http://schemas.openxmlformats.org/officeDocument/2006/relationships/diagramQuickStyle" Target="../diagrams/quickStyle2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diagramLayout" Target="../diagrams/layout20.xml"/><Relationship Id="rId5" Type="http://schemas.openxmlformats.org/officeDocument/2006/relationships/diagramData" Target="../diagrams/data3.xml"/><Relationship Id="rId10" Type="http://schemas.openxmlformats.org/officeDocument/2006/relationships/diagramData" Target="../diagrams/data4.xml"/><Relationship Id="rId4" Type="http://schemas.openxmlformats.org/officeDocument/2006/relationships/image" Target="../media/image5.jpg"/><Relationship Id="rId9" Type="http://schemas.microsoft.com/office/2007/relationships/diagramDrawing" Target="../diagrams/drawing2.xml"/></Relationships>
</file>

<file path=ppt/slides/_rels/slide5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png"/><Relationship Id="rId7" Type="http://schemas.openxmlformats.org/officeDocument/2006/relationships/image" Target="../media/image11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24.png"/><Relationship Id="rId4" Type="http://schemas.openxmlformats.org/officeDocument/2006/relationships/image" Target="../media/image5.jpg"/></Relationships>
</file>

<file path=ppt/slides/_rels/slide5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21.png"/><Relationship Id="rId7" Type="http://schemas.openxmlformats.org/officeDocument/2006/relationships/image" Target="../media/image12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 Id="rId9" Type="http://schemas.microsoft.com/office/2007/relationships/hdphoto" Target="../media/hdphoto2.wdp"/></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7.png"/><Relationship Id="rId4" Type="http://schemas.openxmlformats.org/officeDocument/2006/relationships/image" Target="../media/image5.jp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5.jp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3.png"/><Relationship Id="rId7" Type="http://schemas.openxmlformats.org/officeDocument/2006/relationships/image" Target="../media/image121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4.gif"/><Relationship Id="rId5" Type="http://schemas.openxmlformats.org/officeDocument/2006/relationships/image" Target="../media/image5.jp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3.png"/><Relationship Id="rId7" Type="http://schemas.openxmlformats.org/officeDocument/2006/relationships/image" Target="../media/image121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4.gif"/><Relationship Id="rId5" Type="http://schemas.openxmlformats.org/officeDocument/2006/relationships/image" Target="../media/image5.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5.jp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103C270-CAC5-4F1D-B6D2-CAB6BD66847B}"/>
              </a:ext>
            </a:extLst>
          </p:cNvPr>
          <p:cNvGrpSpPr/>
          <p:nvPr/>
        </p:nvGrpSpPr>
        <p:grpSpPr>
          <a:xfrm>
            <a:off x="0" y="0"/>
            <a:ext cx="12192000" cy="6858000"/>
            <a:chOff x="0" y="0"/>
            <a:chExt cx="9144000" cy="5143500"/>
          </a:xfrm>
        </p:grpSpPr>
        <p:pic>
          <p:nvPicPr>
            <p:cNvPr id="5" name="Picture 4">
              <a:extLst>
                <a:ext uri="{FF2B5EF4-FFF2-40B4-BE49-F238E27FC236}">
                  <a16:creationId xmlns:a16="http://schemas.microsoft.com/office/drawing/2014/main" id="{A67C6C8B-5769-4799-AB31-108E5B2B27C7}"/>
                </a:ext>
              </a:extLst>
            </p:cNvPr>
            <p:cNvPicPr/>
            <p:nvPr/>
          </p:nvPicPr>
          <p:blipFill>
            <a:blip r:embed="rId3"/>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35D4504A-123D-45C6-80E0-8FD306C5D012}"/>
                </a:ext>
              </a:extLst>
            </p:cNvPr>
            <p:cNvSpPr/>
            <p:nvPr/>
          </p:nvSpPr>
          <p:spPr>
            <a:xfrm>
              <a:off x="463517" y="1406018"/>
              <a:ext cx="2521079" cy="924942"/>
            </a:xfrm>
            <a:prstGeom prst="rect">
              <a:avLst/>
            </a:prstGeom>
            <a:ln>
              <a:noFill/>
            </a:ln>
          </p:spPr>
          <p:txBody>
            <a:bodyPr vert="horz" lIns="0" tIns="0" rIns="0" bIns="0" rtlCol="0">
              <a:noAutofit/>
            </a:bodyPr>
            <a:lstStyle/>
            <a:p>
              <a:pPr>
                <a:lnSpc>
                  <a:spcPct val="107000"/>
                </a:lnSpc>
                <a:spcAft>
                  <a:spcPts val="800"/>
                </a:spcAft>
              </a:pPr>
              <a:r>
                <a:rPr lang="en-GB" sz="2400" b="1" dirty="0">
                  <a:solidFill>
                    <a:srgbClr val="FFFFFF"/>
                  </a:solidFill>
                  <a:effectLst/>
                  <a:latin typeface="ArialMT" pitchFamily="2" charset="0"/>
                  <a:ea typeface="ArialMT" pitchFamily="2" charset="0"/>
                  <a:cs typeface="ArialMT" pitchFamily="2" charset="0"/>
                </a:rPr>
                <a:t>Spin-based Neuromorphic Computing (Simulation)</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4" name="Rectangle 13">
              <a:extLst>
                <a:ext uri="{FF2B5EF4-FFF2-40B4-BE49-F238E27FC236}">
                  <a16:creationId xmlns:a16="http://schemas.microsoft.com/office/drawing/2014/main" id="{EBF9BD8B-5B60-4AC8-9173-7D2101DD6711}"/>
                </a:ext>
              </a:extLst>
            </p:cNvPr>
            <p:cNvSpPr/>
            <p:nvPr/>
          </p:nvSpPr>
          <p:spPr>
            <a:xfrm>
              <a:off x="463517" y="2443649"/>
              <a:ext cx="2311498" cy="1896520"/>
            </a:xfrm>
            <a:prstGeom prst="rect">
              <a:avLst/>
            </a:prstGeom>
            <a:ln>
              <a:noFill/>
            </a:ln>
          </p:spPr>
          <p:txBody>
            <a:bodyPr vert="horz" lIns="0" tIns="0" rIns="0" bIns="0" rtlCol="0">
              <a:noAutofit/>
            </a:bodyPr>
            <a:lstStyle/>
            <a:p>
              <a:pPr>
                <a:lnSpc>
                  <a:spcPct val="107000"/>
                </a:lnSpc>
                <a:spcAft>
                  <a:spcPts val="800"/>
                </a:spcAft>
              </a:pPr>
              <a:r>
                <a:rPr lang="en-GB" sz="1400" dirty="0">
                  <a:solidFill>
                    <a:srgbClr val="FFFFFF"/>
                  </a:solidFill>
                  <a:latin typeface="ArialMT" pitchFamily="2" charset="0"/>
                  <a:ea typeface="ArialMT" pitchFamily="2" charset="0"/>
                  <a:cs typeface="ArialMT" pitchFamily="2" charset="0"/>
                </a:rPr>
                <a:t>Presented by: CHONG TIAN EN</a:t>
              </a:r>
            </a:p>
            <a:p>
              <a:pPr>
                <a:lnSpc>
                  <a:spcPct val="107000"/>
                </a:lnSpc>
                <a:spcAft>
                  <a:spcPts val="800"/>
                </a:spcAft>
              </a:pPr>
              <a:r>
                <a:rPr lang="en-GB" sz="1400" dirty="0">
                  <a:solidFill>
                    <a:srgbClr val="FFFFFF"/>
                  </a:solidFill>
                  <a:effectLst/>
                  <a:latin typeface="ArialMT" pitchFamily="2" charset="0"/>
                  <a:ea typeface="ArialMT" pitchFamily="2" charset="0"/>
                  <a:cs typeface="ArialMT" pitchFamily="2" charset="0"/>
                </a:rPr>
                <a:t>Supervised by: S.N. </a:t>
              </a:r>
              <a:r>
                <a:rPr lang="en-GB" sz="1400" dirty="0" err="1">
                  <a:solidFill>
                    <a:srgbClr val="FFFFFF"/>
                  </a:solidFill>
                  <a:effectLst/>
                  <a:latin typeface="ArialMT" pitchFamily="2" charset="0"/>
                  <a:ea typeface="ArialMT" pitchFamily="2" charset="0"/>
                  <a:cs typeface="ArialMT" pitchFamily="2" charset="0"/>
                </a:rPr>
                <a:t>Piramananyagam</a:t>
              </a:r>
              <a:endParaRPr lang="en-GB" sz="1400" dirty="0">
                <a:solidFill>
                  <a:srgbClr val="FFFFFF"/>
                </a:solidFill>
                <a:effectLst/>
                <a:latin typeface="ArialMT" pitchFamily="2" charset="0"/>
                <a:ea typeface="ArialMT" pitchFamily="2" charset="0"/>
                <a:cs typeface="ArialMT" pitchFamily="2" charset="0"/>
              </a:endParaRPr>
            </a:p>
            <a:p>
              <a:pPr>
                <a:lnSpc>
                  <a:spcPct val="107000"/>
                </a:lnSpc>
                <a:spcAft>
                  <a:spcPts val="800"/>
                </a:spcAft>
              </a:pPr>
              <a:r>
                <a:rPr lang="en-GB" sz="1400" dirty="0">
                  <a:solidFill>
                    <a:srgbClr val="FFFFFF"/>
                  </a:solidFill>
                  <a:latin typeface="ArialMT" pitchFamily="2" charset="0"/>
                  <a:ea typeface="ArialMT" pitchFamily="2" charset="0"/>
                  <a:cs typeface="ArialMT" pitchFamily="2" charset="0"/>
                </a:rPr>
                <a:t>Associate Professor</a:t>
              </a:r>
            </a:p>
            <a:p>
              <a:pPr>
                <a:lnSpc>
                  <a:spcPct val="107000"/>
                </a:lnSpc>
                <a:spcAft>
                  <a:spcPts val="800"/>
                </a:spcAft>
              </a:pPr>
              <a:r>
                <a:rPr lang="en-GB" sz="1400" dirty="0">
                  <a:solidFill>
                    <a:srgbClr val="FFFFFF"/>
                  </a:solidFill>
                  <a:effectLst/>
                  <a:latin typeface="ArialMT" pitchFamily="2" charset="0"/>
                  <a:ea typeface="ArialMT" pitchFamily="2" charset="0"/>
                  <a:cs typeface="ArialMT" pitchFamily="2" charset="0"/>
                </a:rPr>
                <a:t>Division of PAP, SPMS </a:t>
              </a:r>
            </a:p>
            <a:p>
              <a:pPr>
                <a:lnSpc>
                  <a:spcPct val="107000"/>
                </a:lnSpc>
                <a:spcAft>
                  <a:spcPts val="800"/>
                </a:spcAft>
              </a:pPr>
              <a:r>
                <a:rPr lang="en-GB" sz="1400" dirty="0">
                  <a:solidFill>
                    <a:srgbClr val="FFFFFF"/>
                  </a:solidFill>
                  <a:latin typeface="ArialMT" pitchFamily="2" charset="0"/>
                  <a:ea typeface="Calibri" panose="020F0502020204030204" pitchFamily="34" charset="0"/>
                </a:rPr>
                <a:t>Co-supervised by: Mohamed M. Sabry</a:t>
              </a:r>
            </a:p>
            <a:p>
              <a:pPr>
                <a:lnSpc>
                  <a:spcPct val="107000"/>
                </a:lnSpc>
                <a:spcAft>
                  <a:spcPts val="800"/>
                </a:spcAft>
              </a:pPr>
              <a:r>
                <a:rPr lang="en-GB" sz="1400" dirty="0">
                  <a:solidFill>
                    <a:srgbClr val="FFFFFF"/>
                  </a:solidFill>
                  <a:effectLst/>
                  <a:latin typeface="ArialMT" pitchFamily="2" charset="0"/>
                  <a:ea typeface="Calibri" panose="020F0502020204030204" pitchFamily="34" charset="0"/>
                </a:rPr>
                <a:t>Assistant Professor</a:t>
              </a:r>
            </a:p>
            <a:p>
              <a:pPr>
                <a:lnSpc>
                  <a:spcPct val="107000"/>
                </a:lnSpc>
                <a:spcAft>
                  <a:spcPts val="800"/>
                </a:spcAft>
              </a:pPr>
              <a:r>
                <a:rPr lang="en-GB" sz="1400" dirty="0">
                  <a:solidFill>
                    <a:srgbClr val="FFFFFF"/>
                  </a:solidFill>
                  <a:latin typeface="ArialMT" pitchFamily="2" charset="0"/>
                  <a:ea typeface="Calibri" panose="020F0502020204030204" pitchFamily="34" charset="0"/>
                </a:rPr>
                <a:t>SCSE</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20" name="Rectangle 19">
              <a:extLst>
                <a:ext uri="{FF2B5EF4-FFF2-40B4-BE49-F238E27FC236}">
                  <a16:creationId xmlns:a16="http://schemas.microsoft.com/office/drawing/2014/main" id="{CC30D1BC-678E-4DB6-AE46-469735D0F814}"/>
                </a:ext>
              </a:extLst>
            </p:cNvPr>
            <p:cNvSpPr/>
            <p:nvPr/>
          </p:nvSpPr>
          <p:spPr>
            <a:xfrm>
              <a:off x="463517" y="4576172"/>
              <a:ext cx="263605" cy="263947"/>
            </a:xfrm>
            <a:prstGeom prst="rect">
              <a:avLst/>
            </a:prstGeom>
            <a:ln>
              <a:noFill/>
            </a:ln>
          </p:spPr>
          <p:txBody>
            <a:bodyPr vert="horz" lIns="0" tIns="0" rIns="0" bIns="0" rtlCol="0">
              <a:noAutofit/>
            </a:bodyPr>
            <a:lstStyle/>
            <a:p>
              <a:pPr>
                <a:lnSpc>
                  <a:spcPct val="107000"/>
                </a:lnSpc>
                <a:spcAft>
                  <a:spcPts val="800"/>
                </a:spcAft>
              </a:pPr>
              <a:r>
                <a:rPr lang="en-SG" sz="1400" i="1" dirty="0">
                  <a:solidFill>
                    <a:srgbClr val="FFFFFF"/>
                  </a:solidFill>
                  <a:effectLst/>
                  <a:latin typeface="ArialMT" pitchFamily="2" charset="0"/>
                  <a:ea typeface="Calibri" panose="020F0502020204030204" pitchFamily="34" charset="0"/>
                </a:rPr>
                <a:t>  5</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21" name="Rectangle 20">
              <a:extLst>
                <a:ext uri="{FF2B5EF4-FFF2-40B4-BE49-F238E27FC236}">
                  <a16:creationId xmlns:a16="http://schemas.microsoft.com/office/drawing/2014/main" id="{2DA8DF73-2EB1-4826-BA33-5D2DD39CCADC}"/>
                </a:ext>
              </a:extLst>
            </p:cNvPr>
            <p:cNvSpPr/>
            <p:nvPr/>
          </p:nvSpPr>
          <p:spPr>
            <a:xfrm>
              <a:off x="661637" y="4576622"/>
              <a:ext cx="132495" cy="175965"/>
            </a:xfrm>
            <a:prstGeom prst="rect">
              <a:avLst/>
            </a:prstGeom>
            <a:ln>
              <a:noFill/>
            </a:ln>
          </p:spPr>
          <p:txBody>
            <a:bodyPr vert="horz" lIns="0" tIns="0" rIns="0" bIns="0" rtlCol="0">
              <a:noAutofit/>
            </a:bodyPr>
            <a:lstStyle/>
            <a:p>
              <a:pPr>
                <a:lnSpc>
                  <a:spcPct val="107000"/>
                </a:lnSpc>
                <a:spcAft>
                  <a:spcPts val="800"/>
                </a:spcAft>
              </a:pPr>
              <a:r>
                <a:rPr lang="en-SG" sz="950" i="1" dirty="0" err="1">
                  <a:solidFill>
                    <a:srgbClr val="FFFFFF"/>
                  </a:solidFill>
                  <a:latin typeface="ArialMT" pitchFamily="2" charset="0"/>
                  <a:ea typeface="Calibri" panose="020F0502020204030204" pitchFamily="34" charset="0"/>
                </a:rPr>
                <a:t>th</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22" name="Rectangle 21">
              <a:extLst>
                <a:ext uri="{FF2B5EF4-FFF2-40B4-BE49-F238E27FC236}">
                  <a16:creationId xmlns:a16="http://schemas.microsoft.com/office/drawing/2014/main" id="{92AAAA40-93F6-4E2B-90F5-09173B472AEF}"/>
                </a:ext>
              </a:extLst>
            </p:cNvPr>
            <p:cNvSpPr/>
            <p:nvPr/>
          </p:nvSpPr>
          <p:spPr>
            <a:xfrm>
              <a:off x="809465" y="4576172"/>
              <a:ext cx="1013341" cy="263947"/>
            </a:xfrm>
            <a:prstGeom prst="rect">
              <a:avLst/>
            </a:prstGeom>
            <a:ln>
              <a:noFill/>
            </a:ln>
          </p:spPr>
          <p:txBody>
            <a:bodyPr vert="horz" lIns="0" tIns="0" rIns="0" bIns="0" rtlCol="0">
              <a:noAutofit/>
            </a:bodyPr>
            <a:lstStyle/>
            <a:p>
              <a:pPr>
                <a:lnSpc>
                  <a:spcPct val="107000"/>
                </a:lnSpc>
                <a:spcAft>
                  <a:spcPts val="800"/>
                </a:spcAft>
              </a:pPr>
              <a:r>
                <a:rPr lang="en-GB" sz="1400" i="1" dirty="0">
                  <a:solidFill>
                    <a:srgbClr val="FFFFFF"/>
                  </a:solidFill>
                  <a:effectLst/>
                  <a:latin typeface="ArialMT" pitchFamily="2" charset="0"/>
                  <a:ea typeface="ArialMT" pitchFamily="2" charset="0"/>
                  <a:cs typeface="ArialMT" pitchFamily="2" charset="0"/>
                </a:rPr>
                <a:t>May 2020</a:t>
              </a:r>
              <a:endParaRPr lang="en-GB" sz="1100" dirty="0">
                <a:solidFill>
                  <a:srgbClr val="000000"/>
                </a:solidFill>
                <a:effectLst/>
                <a:latin typeface="Calibri" panose="020F0502020204030204" pitchFamily="34" charset="0"/>
                <a:ea typeface="Calibri" panose="020F0502020204030204" pitchFamily="34" charset="0"/>
              </a:endParaRPr>
            </a:p>
          </p:txBody>
        </p:sp>
        <p:pic>
          <p:nvPicPr>
            <p:cNvPr id="23" name="Picture 22">
              <a:extLst>
                <a:ext uri="{FF2B5EF4-FFF2-40B4-BE49-F238E27FC236}">
                  <a16:creationId xmlns:a16="http://schemas.microsoft.com/office/drawing/2014/main" id="{B515BD55-7534-4F9F-B0C2-3C9EBC4D7808}"/>
                </a:ext>
              </a:extLst>
            </p:cNvPr>
            <p:cNvPicPr/>
            <p:nvPr/>
          </p:nvPicPr>
          <p:blipFill>
            <a:blip r:embed="rId4"/>
            <a:stretch>
              <a:fillRect/>
            </a:stretch>
          </p:blipFill>
          <p:spPr>
            <a:xfrm>
              <a:off x="7184136" y="4708145"/>
              <a:ext cx="1112521" cy="420624"/>
            </a:xfrm>
            <a:prstGeom prst="rect">
              <a:avLst/>
            </a:prstGeom>
          </p:spPr>
        </p:pic>
      </p:grpSp>
      <p:sp>
        <p:nvSpPr>
          <p:cNvPr id="8" name="Slide Number Placeholder 7">
            <a:extLst>
              <a:ext uri="{FF2B5EF4-FFF2-40B4-BE49-F238E27FC236}">
                <a16:creationId xmlns:a16="http://schemas.microsoft.com/office/drawing/2014/main" id="{A1C45515-D260-4E20-AA12-4F96561F1C79}"/>
              </a:ext>
            </a:extLst>
          </p:cNvPr>
          <p:cNvSpPr>
            <a:spLocks noGrp="1"/>
          </p:cNvSpPr>
          <p:nvPr>
            <p:ph type="sldNum" sz="quarter" idx="12"/>
          </p:nvPr>
        </p:nvSpPr>
        <p:spPr/>
        <p:txBody>
          <a:bodyPr/>
          <a:lstStyle/>
          <a:p>
            <a:fld id="{32C6877C-4AE1-4F63-BAE2-155794032CE1}" type="slidenum">
              <a:rPr lang="en-GB" smtClean="0"/>
              <a:t>1</a:t>
            </a:fld>
            <a:endParaRPr lang="en-GB"/>
          </a:p>
        </p:txBody>
      </p:sp>
    </p:spTree>
    <p:extLst>
      <p:ext uri="{BB962C8B-B14F-4D97-AF65-F5344CB8AC3E}">
        <p14:creationId xmlns:p14="http://schemas.microsoft.com/office/powerpoint/2010/main" val="3814672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EB93CE0-1394-40E8-B1C8-F7DC48560624}"/>
              </a:ext>
            </a:extLst>
          </p:cNvPr>
          <p:cNvSpPr txBox="1"/>
          <p:nvPr/>
        </p:nvSpPr>
        <p:spPr>
          <a:xfrm>
            <a:off x="1036241" y="5265786"/>
            <a:ext cx="4126523" cy="523220"/>
          </a:xfrm>
          <a:prstGeom prst="rect">
            <a:avLst/>
          </a:prstGeom>
          <a:noFill/>
        </p:spPr>
        <p:txBody>
          <a:bodyPr wrap="square" rtlCol="0">
            <a:spAutoFit/>
          </a:bodyPr>
          <a:lstStyle/>
          <a:p>
            <a:r>
              <a:rPr lang="en-SG" sz="2800" dirty="0"/>
              <a:t>Artificial Neural Network</a:t>
            </a:r>
            <a:endParaRPr lang="en-GB" sz="2800" dirty="0"/>
          </a:p>
        </p:txBody>
      </p:sp>
      <p:pic>
        <p:nvPicPr>
          <p:cNvPr id="22" name="Picture 21">
            <a:extLst>
              <a:ext uri="{FF2B5EF4-FFF2-40B4-BE49-F238E27FC236}">
                <a16:creationId xmlns:a16="http://schemas.microsoft.com/office/drawing/2014/main" id="{4515FD4A-EA0C-4058-8D99-540269097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034" y="2238626"/>
            <a:ext cx="4234004" cy="2822895"/>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4"/>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5"/>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6"/>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9251574"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Introduction</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6" name="Slide Number Placeholder 5">
            <a:extLst>
              <a:ext uri="{FF2B5EF4-FFF2-40B4-BE49-F238E27FC236}">
                <a16:creationId xmlns:a16="http://schemas.microsoft.com/office/drawing/2014/main" id="{8E7C6CD7-2D58-4903-A71E-794C91044790}"/>
              </a:ext>
            </a:extLst>
          </p:cNvPr>
          <p:cNvSpPr>
            <a:spLocks noGrp="1"/>
          </p:cNvSpPr>
          <p:nvPr>
            <p:ph type="sldNum" sz="quarter" idx="12"/>
          </p:nvPr>
        </p:nvSpPr>
        <p:spPr/>
        <p:txBody>
          <a:bodyPr/>
          <a:lstStyle/>
          <a:p>
            <a:fld id="{32C6877C-4AE1-4F63-BAE2-155794032CE1}" type="slidenum">
              <a:rPr lang="en-GB" smtClean="0"/>
              <a:t>10</a:t>
            </a:fld>
            <a:endParaRPr lang="en-GB"/>
          </a:p>
        </p:txBody>
      </p:sp>
      <p:sp>
        <p:nvSpPr>
          <p:cNvPr id="18" name="TextBox 17">
            <a:extLst>
              <a:ext uri="{FF2B5EF4-FFF2-40B4-BE49-F238E27FC236}">
                <a16:creationId xmlns:a16="http://schemas.microsoft.com/office/drawing/2014/main" id="{6A5EDFF5-703B-44EE-9CA9-F41EC889CA4E}"/>
              </a:ext>
            </a:extLst>
          </p:cNvPr>
          <p:cNvSpPr txBox="1"/>
          <p:nvPr/>
        </p:nvSpPr>
        <p:spPr>
          <a:xfrm>
            <a:off x="6958406" y="5677095"/>
            <a:ext cx="5117470" cy="523220"/>
          </a:xfrm>
          <a:prstGeom prst="rect">
            <a:avLst/>
          </a:prstGeom>
          <a:noFill/>
        </p:spPr>
        <p:txBody>
          <a:bodyPr wrap="square" rtlCol="0">
            <a:spAutoFit/>
          </a:bodyPr>
          <a:lstStyle/>
          <a:p>
            <a:r>
              <a:rPr lang="en-SG" sz="2800" dirty="0"/>
              <a:t>Neuromorphic Computing Circuit</a:t>
            </a:r>
            <a:endParaRPr lang="en-GB" sz="2800" dirty="0"/>
          </a:p>
        </p:txBody>
      </p:sp>
      <p:sp>
        <p:nvSpPr>
          <p:cNvPr id="19" name="Arrow: Right 18">
            <a:extLst>
              <a:ext uri="{FF2B5EF4-FFF2-40B4-BE49-F238E27FC236}">
                <a16:creationId xmlns:a16="http://schemas.microsoft.com/office/drawing/2014/main" id="{0F3B1D52-FB85-4781-AD08-CD3F5B39C769}"/>
              </a:ext>
            </a:extLst>
          </p:cNvPr>
          <p:cNvSpPr/>
          <p:nvPr/>
        </p:nvSpPr>
        <p:spPr>
          <a:xfrm>
            <a:off x="5620624" y="3429000"/>
            <a:ext cx="947956" cy="345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C2B28D28-4828-4D41-8F6F-DDB0278D2C35}"/>
              </a:ext>
            </a:extLst>
          </p:cNvPr>
          <p:cNvSpPr/>
          <p:nvPr/>
        </p:nvSpPr>
        <p:spPr>
          <a:xfrm>
            <a:off x="674069" y="2120630"/>
            <a:ext cx="4543870" cy="366837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endParaRPr>
          </a:p>
        </p:txBody>
      </p:sp>
      <p:grpSp>
        <p:nvGrpSpPr>
          <p:cNvPr id="32" name="Group 31">
            <a:extLst>
              <a:ext uri="{FF2B5EF4-FFF2-40B4-BE49-F238E27FC236}">
                <a16:creationId xmlns:a16="http://schemas.microsoft.com/office/drawing/2014/main" id="{E2B26EC2-C353-4892-90EB-834F8246A85A}"/>
              </a:ext>
            </a:extLst>
          </p:cNvPr>
          <p:cNvGrpSpPr/>
          <p:nvPr/>
        </p:nvGrpSpPr>
        <p:grpSpPr>
          <a:xfrm>
            <a:off x="7551658" y="1468173"/>
            <a:ext cx="3442861" cy="4255165"/>
            <a:chOff x="7551658" y="1468173"/>
            <a:chExt cx="3442861" cy="4255165"/>
          </a:xfrm>
        </p:grpSpPr>
        <p:grpSp>
          <p:nvGrpSpPr>
            <p:cNvPr id="33" name="Group 32">
              <a:extLst>
                <a:ext uri="{FF2B5EF4-FFF2-40B4-BE49-F238E27FC236}">
                  <a16:creationId xmlns:a16="http://schemas.microsoft.com/office/drawing/2014/main" id="{323E31DE-78AB-4AB9-997B-55199314667D}"/>
                </a:ext>
              </a:extLst>
            </p:cNvPr>
            <p:cNvGrpSpPr/>
            <p:nvPr/>
          </p:nvGrpSpPr>
          <p:grpSpPr>
            <a:xfrm>
              <a:off x="7551658" y="1468173"/>
              <a:ext cx="3442861" cy="4255165"/>
              <a:chOff x="7551658" y="1468173"/>
              <a:chExt cx="3442861" cy="4255165"/>
            </a:xfrm>
          </p:grpSpPr>
          <p:pic>
            <p:nvPicPr>
              <p:cNvPr id="35" name="Picture 34">
                <a:extLst>
                  <a:ext uri="{FF2B5EF4-FFF2-40B4-BE49-F238E27FC236}">
                    <a16:creationId xmlns:a16="http://schemas.microsoft.com/office/drawing/2014/main" id="{527606EF-2508-4D53-8D86-DA21FA6E8D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551658" y="1468173"/>
                <a:ext cx="3442861" cy="3852153"/>
              </a:xfrm>
              <a:prstGeom prst="rect">
                <a:avLst/>
              </a:prstGeom>
            </p:spPr>
          </p:pic>
          <p:sp>
            <p:nvSpPr>
              <p:cNvPr id="36" name="Rectangle: Rounded Corners 35">
                <a:extLst>
                  <a:ext uri="{FF2B5EF4-FFF2-40B4-BE49-F238E27FC236}">
                    <a16:creationId xmlns:a16="http://schemas.microsoft.com/office/drawing/2014/main" id="{FFB204F5-6D98-47D4-B613-DE6244218E24}"/>
                  </a:ext>
                </a:extLst>
              </p:cNvPr>
              <p:cNvSpPr/>
              <p:nvPr/>
            </p:nvSpPr>
            <p:spPr>
              <a:xfrm>
                <a:off x="8189343" y="3305908"/>
                <a:ext cx="2736045" cy="1664768"/>
              </a:xfrm>
              <a:prstGeom prst="roundRect">
                <a:avLst>
                  <a:gd name="adj" fmla="val 3388"/>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F9DEF09-688E-474F-9677-C823272B4598}"/>
                      </a:ext>
                    </a:extLst>
                  </p:cNvPr>
                  <p:cNvSpPr txBox="1"/>
                  <p:nvPr/>
                </p:nvSpPr>
                <p:spPr>
                  <a:xfrm>
                    <a:off x="8466522" y="5080380"/>
                    <a:ext cx="28815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𝑉</m:t>
                              </m:r>
                            </m:e>
                            <m:sub>
                              <m:r>
                                <a:rPr lang="en-SG" sz="1400" b="0" i="1" smtClean="0">
                                  <a:latin typeface="Cambria Math" panose="02040503050406030204" pitchFamily="18" charset="0"/>
                                </a:rPr>
                                <m:t>𝑜</m:t>
                              </m:r>
                              <m:r>
                                <a:rPr lang="en-SG" sz="1400" b="0" i="1" smtClean="0">
                                  <a:latin typeface="Cambria Math" panose="02040503050406030204" pitchFamily="18" charset="0"/>
                                </a:rPr>
                                <m:t>1</m:t>
                              </m:r>
                            </m:sub>
                          </m:sSub>
                        </m:oMath>
                      </m:oMathPara>
                    </a14:m>
                    <a:endParaRPr lang="en-SG" sz="1400" b="0" dirty="0"/>
                  </a:p>
                </p:txBody>
              </p:sp>
            </mc:Choice>
            <mc:Fallback xmlns="">
              <p:sp>
                <p:nvSpPr>
                  <p:cNvPr id="37" name="TextBox 36">
                    <a:extLst>
                      <a:ext uri="{FF2B5EF4-FFF2-40B4-BE49-F238E27FC236}">
                        <a16:creationId xmlns:a16="http://schemas.microsoft.com/office/drawing/2014/main" id="{5F9DEF09-688E-474F-9677-C823272B4598}"/>
                      </a:ext>
                    </a:extLst>
                  </p:cNvPr>
                  <p:cNvSpPr txBox="1">
                    <a:spLocks noRot="1" noChangeAspect="1" noMove="1" noResize="1" noEditPoints="1" noAdjustHandles="1" noChangeArrowheads="1" noChangeShapeType="1" noTextEdit="1"/>
                  </p:cNvSpPr>
                  <p:nvPr/>
                </p:nvSpPr>
                <p:spPr>
                  <a:xfrm>
                    <a:off x="8466522" y="5080380"/>
                    <a:ext cx="288156" cy="215444"/>
                  </a:xfrm>
                  <a:prstGeom prst="rect">
                    <a:avLst/>
                  </a:prstGeom>
                  <a:blipFill>
                    <a:blip r:embed="rId8"/>
                    <a:stretch>
                      <a:fillRect l="-14894" r="-4255"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BB54DF7-4CF1-4574-8C21-47D0D225130E}"/>
                      </a:ext>
                    </a:extLst>
                  </p:cNvPr>
                  <p:cNvSpPr txBox="1"/>
                  <p:nvPr/>
                </p:nvSpPr>
                <p:spPr>
                  <a:xfrm>
                    <a:off x="9114915" y="5080380"/>
                    <a:ext cx="28815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𝑉</m:t>
                              </m:r>
                            </m:e>
                            <m:sub>
                              <m:r>
                                <a:rPr lang="en-SG" sz="1400" b="0" i="1" smtClean="0">
                                  <a:latin typeface="Cambria Math" panose="02040503050406030204" pitchFamily="18" charset="0"/>
                                </a:rPr>
                                <m:t>𝑜</m:t>
                              </m:r>
                              <m:r>
                                <a:rPr lang="en-SG" sz="1400" b="0" i="1" smtClean="0">
                                  <a:latin typeface="Cambria Math" panose="02040503050406030204" pitchFamily="18" charset="0"/>
                                </a:rPr>
                                <m:t>2</m:t>
                              </m:r>
                            </m:sub>
                          </m:sSub>
                        </m:oMath>
                      </m:oMathPara>
                    </a14:m>
                    <a:endParaRPr lang="en-SG" sz="1400" b="0" dirty="0"/>
                  </a:p>
                </p:txBody>
              </p:sp>
            </mc:Choice>
            <mc:Fallback xmlns="">
              <p:sp>
                <p:nvSpPr>
                  <p:cNvPr id="38" name="TextBox 37">
                    <a:extLst>
                      <a:ext uri="{FF2B5EF4-FFF2-40B4-BE49-F238E27FC236}">
                        <a16:creationId xmlns:a16="http://schemas.microsoft.com/office/drawing/2014/main" id="{8BB54DF7-4CF1-4574-8C21-47D0D225130E}"/>
                      </a:ext>
                    </a:extLst>
                  </p:cNvPr>
                  <p:cNvSpPr txBox="1">
                    <a:spLocks noRot="1" noChangeAspect="1" noMove="1" noResize="1" noEditPoints="1" noAdjustHandles="1" noChangeArrowheads="1" noChangeShapeType="1" noTextEdit="1"/>
                  </p:cNvSpPr>
                  <p:nvPr/>
                </p:nvSpPr>
                <p:spPr>
                  <a:xfrm>
                    <a:off x="9114915" y="5080380"/>
                    <a:ext cx="288156" cy="215444"/>
                  </a:xfrm>
                  <a:prstGeom prst="rect">
                    <a:avLst/>
                  </a:prstGeom>
                  <a:blipFill>
                    <a:blip r:embed="rId9"/>
                    <a:stretch>
                      <a:fillRect l="-14894" r="-4255"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7E95B2-6DDE-4B73-8916-6555FCE35352}"/>
                      </a:ext>
                    </a:extLst>
                  </p:cNvPr>
                  <p:cNvSpPr txBox="1"/>
                  <p:nvPr/>
                </p:nvSpPr>
                <p:spPr>
                  <a:xfrm>
                    <a:off x="10273157" y="5080380"/>
                    <a:ext cx="31867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𝑉</m:t>
                              </m:r>
                            </m:e>
                            <m:sub>
                              <m:r>
                                <a:rPr lang="en-SG" sz="1400" b="0" i="1" smtClean="0">
                                  <a:latin typeface="Cambria Math" panose="02040503050406030204" pitchFamily="18" charset="0"/>
                                </a:rPr>
                                <m:t>𝑜𝑚</m:t>
                              </m:r>
                            </m:sub>
                          </m:sSub>
                        </m:oMath>
                      </m:oMathPara>
                    </a14:m>
                    <a:endParaRPr lang="en-SG" sz="1400" b="0" dirty="0"/>
                  </a:p>
                </p:txBody>
              </p:sp>
            </mc:Choice>
            <mc:Fallback xmlns="">
              <p:sp>
                <p:nvSpPr>
                  <p:cNvPr id="39" name="TextBox 38">
                    <a:extLst>
                      <a:ext uri="{FF2B5EF4-FFF2-40B4-BE49-F238E27FC236}">
                        <a16:creationId xmlns:a16="http://schemas.microsoft.com/office/drawing/2014/main" id="{E07E95B2-6DDE-4B73-8916-6555FCE35352}"/>
                      </a:ext>
                    </a:extLst>
                  </p:cNvPr>
                  <p:cNvSpPr txBox="1">
                    <a:spLocks noRot="1" noChangeAspect="1" noMove="1" noResize="1" noEditPoints="1" noAdjustHandles="1" noChangeArrowheads="1" noChangeShapeType="1" noTextEdit="1"/>
                  </p:cNvSpPr>
                  <p:nvPr/>
                </p:nvSpPr>
                <p:spPr>
                  <a:xfrm>
                    <a:off x="10273157" y="5080380"/>
                    <a:ext cx="318677" cy="215444"/>
                  </a:xfrm>
                  <a:prstGeom prst="rect">
                    <a:avLst/>
                  </a:prstGeom>
                  <a:blipFill>
                    <a:blip r:embed="rId10"/>
                    <a:stretch>
                      <a:fillRect l="-13208" b="-8333"/>
                    </a:stretch>
                  </a:blipFill>
                </p:spPr>
                <p:txBody>
                  <a:bodyPr/>
                  <a:lstStyle/>
                  <a:p>
                    <a:r>
                      <a:rPr lang="en-GB">
                        <a:noFill/>
                      </a:rPr>
                      <a:t> </a:t>
                    </a:r>
                  </a:p>
                </p:txBody>
              </p:sp>
            </mc:Fallback>
          </mc:AlternateContent>
          <p:sp>
            <p:nvSpPr>
              <p:cNvPr id="40" name="Right Brace 39">
                <a:extLst>
                  <a:ext uri="{FF2B5EF4-FFF2-40B4-BE49-F238E27FC236}">
                    <a16:creationId xmlns:a16="http://schemas.microsoft.com/office/drawing/2014/main" id="{2ECA84BC-85FE-4A64-8E33-9DA732AAFB6F}"/>
                  </a:ext>
                </a:extLst>
              </p:cNvPr>
              <p:cNvSpPr/>
              <p:nvPr/>
            </p:nvSpPr>
            <p:spPr>
              <a:xfrm rot="5400000">
                <a:off x="9424791" y="4117150"/>
                <a:ext cx="184700" cy="25046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TextBox 40">
                <a:extLst>
                  <a:ext uri="{FF2B5EF4-FFF2-40B4-BE49-F238E27FC236}">
                    <a16:creationId xmlns:a16="http://schemas.microsoft.com/office/drawing/2014/main" id="{3AF179C3-6405-4595-8E36-9F33571A357B}"/>
                  </a:ext>
                </a:extLst>
              </p:cNvPr>
              <p:cNvSpPr txBox="1"/>
              <p:nvPr/>
            </p:nvSpPr>
            <p:spPr>
              <a:xfrm>
                <a:off x="8834052" y="5415561"/>
                <a:ext cx="1740079" cy="307777"/>
              </a:xfrm>
              <a:prstGeom prst="rect">
                <a:avLst/>
              </a:prstGeom>
              <a:noFill/>
            </p:spPr>
            <p:txBody>
              <a:bodyPr wrap="square" rtlCol="0">
                <a:spAutoFit/>
              </a:bodyPr>
              <a:lstStyle/>
              <a:p>
                <a:r>
                  <a:rPr lang="en-SG" sz="1400" dirty="0"/>
                  <a:t>Neuron Outputs</a:t>
                </a:r>
                <a:endParaRPr lang="en-GB" sz="1400" dirty="0"/>
              </a:p>
            </p:txBody>
          </p:sp>
        </p:grpSp>
        <p:sp>
          <p:nvSpPr>
            <p:cNvPr id="34" name="TextBox 33">
              <a:extLst>
                <a:ext uri="{FF2B5EF4-FFF2-40B4-BE49-F238E27FC236}">
                  <a16:creationId xmlns:a16="http://schemas.microsoft.com/office/drawing/2014/main" id="{CAC33135-7EFD-4844-A200-DEB720793246}"/>
                </a:ext>
              </a:extLst>
            </p:cNvPr>
            <p:cNvSpPr txBox="1"/>
            <p:nvPr/>
          </p:nvSpPr>
          <p:spPr>
            <a:xfrm rot="16200000">
              <a:off x="7272970" y="3930593"/>
              <a:ext cx="1489087" cy="369332"/>
            </a:xfrm>
            <a:prstGeom prst="rect">
              <a:avLst/>
            </a:prstGeom>
            <a:noFill/>
          </p:spPr>
          <p:txBody>
            <a:bodyPr wrap="square" rtlCol="0">
              <a:spAutoFit/>
            </a:bodyPr>
            <a:lstStyle/>
            <a:p>
              <a:r>
                <a:rPr lang="en-SG" dirty="0"/>
                <a:t>Neuron row</a:t>
              </a:r>
              <a:endParaRPr lang="en-GB" dirty="0"/>
            </a:p>
          </p:txBody>
        </p:sp>
      </p:grpSp>
      <p:sp>
        <p:nvSpPr>
          <p:cNvPr id="4" name="Rectangle 3">
            <a:extLst>
              <a:ext uri="{FF2B5EF4-FFF2-40B4-BE49-F238E27FC236}">
                <a16:creationId xmlns:a16="http://schemas.microsoft.com/office/drawing/2014/main" id="{DF26D0FD-4F2C-4993-850C-0B39D13553B9}"/>
              </a:ext>
            </a:extLst>
          </p:cNvPr>
          <p:cNvSpPr/>
          <p:nvPr/>
        </p:nvSpPr>
        <p:spPr>
          <a:xfrm>
            <a:off x="3657600" y="6125105"/>
            <a:ext cx="7921487" cy="369332"/>
          </a:xfrm>
          <a:prstGeom prst="rect">
            <a:avLst/>
          </a:prstGeom>
        </p:spPr>
        <p:txBody>
          <a:bodyPr wrap="square">
            <a:spAutoFit/>
          </a:bodyPr>
          <a:lstStyle/>
          <a:p>
            <a:r>
              <a:rPr lang="en-SG" dirty="0"/>
              <a:t>Adapted from: A. Sengupta and K. Roy APPLIED PHYSICS REVIEWS 4, </a:t>
            </a:r>
            <a:r>
              <a:rPr lang="en-GB" dirty="0"/>
              <a:t>041105 (2017)</a:t>
            </a:r>
          </a:p>
        </p:txBody>
      </p:sp>
    </p:spTree>
    <p:extLst>
      <p:ext uri="{BB962C8B-B14F-4D97-AF65-F5344CB8AC3E}">
        <p14:creationId xmlns:p14="http://schemas.microsoft.com/office/powerpoint/2010/main" val="112873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9251574"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Artificial Neural Network (ANN)</a:t>
            </a:r>
            <a:endParaRPr lang="en-GB" sz="1100" dirty="0">
              <a:solidFill>
                <a:srgbClr val="000000"/>
              </a:solidFill>
              <a:latin typeface="Calibri" panose="020F0502020204030204" pitchFamily="34" charset="0"/>
              <a:ea typeface="Calibri" panose="020F0502020204030204" pitchFamily="34" charset="0"/>
            </a:endParaRPr>
          </a:p>
        </p:txBody>
      </p:sp>
      <p:sp>
        <p:nvSpPr>
          <p:cNvPr id="6" name="Slide Number Placeholder 5">
            <a:extLst>
              <a:ext uri="{FF2B5EF4-FFF2-40B4-BE49-F238E27FC236}">
                <a16:creationId xmlns:a16="http://schemas.microsoft.com/office/drawing/2014/main" id="{8E7C6CD7-2D58-4903-A71E-794C91044790}"/>
              </a:ext>
            </a:extLst>
          </p:cNvPr>
          <p:cNvSpPr>
            <a:spLocks noGrp="1"/>
          </p:cNvSpPr>
          <p:nvPr>
            <p:ph type="sldNum" sz="quarter" idx="12"/>
          </p:nvPr>
        </p:nvSpPr>
        <p:spPr/>
        <p:txBody>
          <a:bodyPr/>
          <a:lstStyle/>
          <a:p>
            <a:fld id="{32C6877C-4AE1-4F63-BAE2-155794032CE1}" type="slidenum">
              <a:rPr lang="en-GB" smtClean="0"/>
              <a:t>11</a:t>
            </a:fld>
            <a:endParaRPr lang="en-GB"/>
          </a:p>
        </p:txBody>
      </p:sp>
      <p:pic>
        <p:nvPicPr>
          <p:cNvPr id="30" name="Content Placeholder 4">
            <a:extLst>
              <a:ext uri="{FF2B5EF4-FFF2-40B4-BE49-F238E27FC236}">
                <a16:creationId xmlns:a16="http://schemas.microsoft.com/office/drawing/2014/main" id="{8F23278A-56DB-4252-9F70-E8CA0ECF4B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4930" y="1825625"/>
            <a:ext cx="6962140" cy="4351338"/>
          </a:xfrm>
          <a:prstGeom prst="rect">
            <a:avLst/>
          </a:prstGeom>
        </p:spPr>
      </p:pic>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4BE5D4AC-5501-411F-9DA4-07BD6039D0B3}"/>
                  </a:ext>
                </a:extLst>
              </p:cNvPr>
              <p:cNvSpPr txBox="1"/>
              <p:nvPr/>
            </p:nvSpPr>
            <p:spPr>
              <a:xfrm>
                <a:off x="1968748" y="1467248"/>
                <a:ext cx="310918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3600" b="0" i="1" smtClean="0">
                              <a:latin typeface="Cambria Math" panose="02040503050406030204" pitchFamily="18" charset="0"/>
                            </a:rPr>
                          </m:ctrlPr>
                        </m:sSubPr>
                        <m:e>
                          <m:r>
                            <a:rPr lang="en-SG" sz="3600" b="0" i="1" smtClean="0">
                              <a:latin typeface="Cambria Math" panose="02040503050406030204" pitchFamily="18" charset="0"/>
                            </a:rPr>
                            <m:t>𝐼</m:t>
                          </m:r>
                        </m:e>
                        <m:sub>
                          <m:r>
                            <a:rPr lang="en-SG" sz="3600" b="0" i="1" smtClean="0">
                              <a:latin typeface="Cambria Math" panose="02040503050406030204" pitchFamily="18" charset="0"/>
                            </a:rPr>
                            <m:t>1</m:t>
                          </m:r>
                        </m:sub>
                      </m:sSub>
                      <m:r>
                        <a:rPr lang="en-SG" sz="3600" b="0" i="1" smtClean="0">
                          <a:latin typeface="Cambria Math" panose="02040503050406030204" pitchFamily="18" charset="0"/>
                        </a:rPr>
                        <m:t>⋅</m:t>
                      </m:r>
                      <m:sSub>
                        <m:sSubPr>
                          <m:ctrlPr>
                            <a:rPr lang="en-SG" sz="3600" b="0" i="1" smtClean="0">
                              <a:solidFill>
                                <a:srgbClr val="00B050"/>
                              </a:solidFill>
                              <a:latin typeface="Cambria Math" panose="02040503050406030204" pitchFamily="18" charset="0"/>
                            </a:rPr>
                          </m:ctrlPr>
                        </m:sSubPr>
                        <m:e>
                          <m:r>
                            <a:rPr lang="en-SG" sz="3600" b="0" i="1" smtClean="0">
                              <a:solidFill>
                                <a:srgbClr val="00B050"/>
                              </a:solidFill>
                              <a:latin typeface="Cambria Math" panose="02040503050406030204" pitchFamily="18" charset="0"/>
                            </a:rPr>
                            <m:t>𝑤</m:t>
                          </m:r>
                        </m:e>
                        <m:sub>
                          <m:r>
                            <a:rPr lang="en-SG" sz="3600" b="0" i="1" smtClean="0">
                              <a:solidFill>
                                <a:srgbClr val="00B050"/>
                              </a:solidFill>
                              <a:latin typeface="Cambria Math" panose="02040503050406030204" pitchFamily="18" charset="0"/>
                            </a:rPr>
                            <m:t>1</m:t>
                          </m:r>
                        </m:sub>
                      </m:sSub>
                      <m:r>
                        <a:rPr lang="en-SG" sz="3600" b="0" i="1" smtClean="0">
                          <a:latin typeface="Cambria Math" panose="02040503050406030204" pitchFamily="18" charset="0"/>
                        </a:rPr>
                        <m:t>+</m:t>
                      </m:r>
                      <m:sSub>
                        <m:sSubPr>
                          <m:ctrlPr>
                            <a:rPr lang="en-SG" sz="3600" b="0" i="1" smtClean="0">
                              <a:latin typeface="Cambria Math" panose="02040503050406030204" pitchFamily="18" charset="0"/>
                            </a:rPr>
                          </m:ctrlPr>
                        </m:sSubPr>
                        <m:e>
                          <m:r>
                            <a:rPr lang="en-SG" sz="3600" b="0" i="1" smtClean="0">
                              <a:latin typeface="Cambria Math" panose="02040503050406030204" pitchFamily="18" charset="0"/>
                            </a:rPr>
                            <m:t>𝐼</m:t>
                          </m:r>
                        </m:e>
                        <m:sub>
                          <m:r>
                            <a:rPr lang="en-SG" sz="3600" b="0" i="1" smtClean="0">
                              <a:latin typeface="Cambria Math" panose="02040503050406030204" pitchFamily="18" charset="0"/>
                            </a:rPr>
                            <m:t>2</m:t>
                          </m:r>
                        </m:sub>
                      </m:sSub>
                      <m:r>
                        <a:rPr lang="en-SG" sz="3600" b="0" i="1" smtClean="0">
                          <a:latin typeface="Cambria Math" panose="02040503050406030204" pitchFamily="18" charset="0"/>
                        </a:rPr>
                        <m:t>⋅</m:t>
                      </m:r>
                      <m:sSub>
                        <m:sSubPr>
                          <m:ctrlPr>
                            <a:rPr lang="en-SG" sz="3600" b="0" i="1" smtClean="0">
                              <a:solidFill>
                                <a:schemeClr val="accent2">
                                  <a:lumMod val="75000"/>
                                </a:schemeClr>
                              </a:solidFill>
                              <a:latin typeface="Cambria Math" panose="02040503050406030204" pitchFamily="18" charset="0"/>
                            </a:rPr>
                          </m:ctrlPr>
                        </m:sSubPr>
                        <m:e>
                          <m:r>
                            <a:rPr lang="en-SG" sz="3600" b="0" i="1" smtClean="0">
                              <a:solidFill>
                                <a:schemeClr val="accent2">
                                  <a:lumMod val="75000"/>
                                </a:schemeClr>
                              </a:solidFill>
                              <a:latin typeface="Cambria Math" panose="02040503050406030204" pitchFamily="18" charset="0"/>
                            </a:rPr>
                            <m:t>𝑤</m:t>
                          </m:r>
                        </m:e>
                        <m:sub>
                          <m:r>
                            <a:rPr lang="en-SG" sz="3600" b="0" i="1" smtClean="0">
                              <a:solidFill>
                                <a:schemeClr val="accent2">
                                  <a:lumMod val="75000"/>
                                </a:schemeClr>
                              </a:solidFill>
                              <a:latin typeface="Cambria Math" panose="02040503050406030204" pitchFamily="18" charset="0"/>
                            </a:rPr>
                            <m:t>2</m:t>
                          </m:r>
                        </m:sub>
                      </m:sSub>
                    </m:oMath>
                  </m:oMathPara>
                </a14:m>
                <a:endParaRPr lang="en-SG" sz="3600" b="0" dirty="0"/>
              </a:p>
            </p:txBody>
          </p:sp>
        </mc:Choice>
        <mc:Fallback>
          <p:sp>
            <p:nvSpPr>
              <p:cNvPr id="31" name="TextBox 30">
                <a:extLst>
                  <a:ext uri="{FF2B5EF4-FFF2-40B4-BE49-F238E27FC236}">
                    <a16:creationId xmlns:a16="http://schemas.microsoft.com/office/drawing/2014/main" id="{4BE5D4AC-5501-411F-9DA4-07BD6039D0B3}"/>
                  </a:ext>
                </a:extLst>
              </p:cNvPr>
              <p:cNvSpPr txBox="1">
                <a:spLocks noRot="1" noChangeAspect="1" noMove="1" noResize="1" noEditPoints="1" noAdjustHandles="1" noChangeArrowheads="1" noChangeShapeType="1" noTextEdit="1"/>
              </p:cNvSpPr>
              <p:nvPr/>
            </p:nvSpPr>
            <p:spPr>
              <a:xfrm>
                <a:off x="1968748" y="1467248"/>
                <a:ext cx="3109184" cy="553998"/>
              </a:xfrm>
              <a:prstGeom prst="rect">
                <a:avLst/>
              </a:prstGeom>
              <a:blipFill>
                <a:blip r:embed="rId7"/>
                <a:stretch>
                  <a:fillRect/>
                </a:stretch>
              </a:blipFill>
            </p:spPr>
            <p:txBody>
              <a:bodyPr/>
              <a:lstStyle/>
              <a:p>
                <a:r>
                  <a:rPr lang="en-GB">
                    <a:noFill/>
                  </a:rPr>
                  <a:t> </a:t>
                </a:r>
              </a:p>
            </p:txBody>
          </p:sp>
        </mc:Fallback>
      </mc:AlternateContent>
      <p:sp>
        <p:nvSpPr>
          <p:cNvPr id="42" name="Arrow: Curved Up 41">
            <a:extLst>
              <a:ext uri="{FF2B5EF4-FFF2-40B4-BE49-F238E27FC236}">
                <a16:creationId xmlns:a16="http://schemas.microsoft.com/office/drawing/2014/main" id="{845B7AFB-0D98-4C78-A888-8224E1485DD7}"/>
              </a:ext>
            </a:extLst>
          </p:cNvPr>
          <p:cNvSpPr/>
          <p:nvPr/>
        </p:nvSpPr>
        <p:spPr>
          <a:xfrm rot="12502901">
            <a:off x="5189154" y="1642062"/>
            <a:ext cx="634489" cy="249465"/>
          </a:xfrm>
          <a:prstGeom prst="curvedUpArrow">
            <a:avLst>
              <a:gd name="adj1" fmla="val 25000"/>
              <a:gd name="adj2" fmla="val 57753"/>
              <a:gd name="adj3" fmla="val 37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0465097E-40A1-4897-B7E0-CF1DD5094FE5}"/>
                  </a:ext>
                </a:extLst>
              </p:cNvPr>
              <p:cNvSpPr txBox="1"/>
              <p:nvPr/>
            </p:nvSpPr>
            <p:spPr>
              <a:xfrm>
                <a:off x="2081749" y="3009983"/>
                <a:ext cx="45589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3600" b="0" i="1" smtClean="0">
                              <a:latin typeface="Cambria Math" panose="02040503050406030204" pitchFamily="18" charset="0"/>
                            </a:rPr>
                          </m:ctrlPr>
                        </m:sSubPr>
                        <m:e>
                          <m:r>
                            <a:rPr lang="en-SG" sz="3600" b="0" i="1" smtClean="0">
                              <a:latin typeface="Cambria Math" panose="02040503050406030204" pitchFamily="18" charset="0"/>
                            </a:rPr>
                            <m:t>𝐼</m:t>
                          </m:r>
                        </m:e>
                        <m:sub>
                          <m:r>
                            <a:rPr lang="en-SG" sz="3600" b="0" i="1" smtClean="0">
                              <a:latin typeface="Cambria Math" panose="02040503050406030204" pitchFamily="18" charset="0"/>
                            </a:rPr>
                            <m:t>1</m:t>
                          </m:r>
                        </m:sub>
                      </m:sSub>
                    </m:oMath>
                  </m:oMathPara>
                </a14:m>
                <a:endParaRPr lang="en-SG" sz="3600" b="0" dirty="0"/>
              </a:p>
            </p:txBody>
          </p:sp>
        </mc:Choice>
        <mc:Fallback>
          <p:sp>
            <p:nvSpPr>
              <p:cNvPr id="54" name="TextBox 53">
                <a:extLst>
                  <a:ext uri="{FF2B5EF4-FFF2-40B4-BE49-F238E27FC236}">
                    <a16:creationId xmlns:a16="http://schemas.microsoft.com/office/drawing/2014/main" id="{0465097E-40A1-4897-B7E0-CF1DD5094FE5}"/>
                  </a:ext>
                </a:extLst>
              </p:cNvPr>
              <p:cNvSpPr txBox="1">
                <a:spLocks noRot="1" noChangeAspect="1" noMove="1" noResize="1" noEditPoints="1" noAdjustHandles="1" noChangeArrowheads="1" noChangeShapeType="1" noTextEdit="1"/>
              </p:cNvSpPr>
              <p:nvPr/>
            </p:nvSpPr>
            <p:spPr>
              <a:xfrm>
                <a:off x="2081749" y="3009983"/>
                <a:ext cx="455894" cy="553998"/>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7C1E1D64-7099-4ABD-A68D-BCE960BB5BBC}"/>
                  </a:ext>
                </a:extLst>
              </p:cNvPr>
              <p:cNvSpPr txBox="1"/>
              <p:nvPr/>
            </p:nvSpPr>
            <p:spPr>
              <a:xfrm>
                <a:off x="2069139" y="4207350"/>
                <a:ext cx="46660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3600" b="0" i="1" smtClean="0">
                              <a:latin typeface="Cambria Math" panose="02040503050406030204" pitchFamily="18" charset="0"/>
                            </a:rPr>
                          </m:ctrlPr>
                        </m:sSubPr>
                        <m:e>
                          <m:r>
                            <a:rPr lang="en-SG" sz="3600" b="0" i="1" smtClean="0">
                              <a:latin typeface="Cambria Math" panose="02040503050406030204" pitchFamily="18" charset="0"/>
                            </a:rPr>
                            <m:t>𝐼</m:t>
                          </m:r>
                        </m:e>
                        <m:sub>
                          <m:r>
                            <a:rPr lang="en-SG" sz="3600" b="0" i="1" smtClean="0">
                              <a:latin typeface="Cambria Math" panose="02040503050406030204" pitchFamily="18" charset="0"/>
                            </a:rPr>
                            <m:t>2</m:t>
                          </m:r>
                        </m:sub>
                      </m:sSub>
                    </m:oMath>
                  </m:oMathPara>
                </a14:m>
                <a:endParaRPr lang="en-SG" sz="3600" b="0" dirty="0"/>
              </a:p>
            </p:txBody>
          </p:sp>
        </mc:Choice>
        <mc:Fallback>
          <p:sp>
            <p:nvSpPr>
              <p:cNvPr id="55" name="TextBox 54">
                <a:extLst>
                  <a:ext uri="{FF2B5EF4-FFF2-40B4-BE49-F238E27FC236}">
                    <a16:creationId xmlns:a16="http://schemas.microsoft.com/office/drawing/2014/main" id="{7C1E1D64-7099-4ABD-A68D-BCE960BB5BBC}"/>
                  </a:ext>
                </a:extLst>
              </p:cNvPr>
              <p:cNvSpPr txBox="1">
                <a:spLocks noRot="1" noChangeAspect="1" noMove="1" noResize="1" noEditPoints="1" noAdjustHandles="1" noChangeArrowheads="1" noChangeShapeType="1" noTextEdit="1"/>
              </p:cNvSpPr>
              <p:nvPr/>
            </p:nvSpPr>
            <p:spPr>
              <a:xfrm>
                <a:off x="2069139" y="4207350"/>
                <a:ext cx="466603" cy="553998"/>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15666B41-96F3-463F-8C54-0B4D58F070E1}"/>
                  </a:ext>
                </a:extLst>
              </p:cNvPr>
              <p:cNvSpPr txBox="1"/>
              <p:nvPr/>
            </p:nvSpPr>
            <p:spPr>
              <a:xfrm rot="19295844">
                <a:off x="4709608" y="2472515"/>
                <a:ext cx="4932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2800" b="0" i="1" smtClean="0">
                              <a:solidFill>
                                <a:srgbClr val="00B050"/>
                              </a:solidFill>
                              <a:latin typeface="Cambria Math" panose="02040503050406030204" pitchFamily="18" charset="0"/>
                            </a:rPr>
                          </m:ctrlPr>
                        </m:sSubPr>
                        <m:e>
                          <m:r>
                            <a:rPr lang="en-SG" sz="2800" b="0" i="1" smtClean="0">
                              <a:solidFill>
                                <a:srgbClr val="00B050"/>
                              </a:solidFill>
                              <a:latin typeface="Cambria Math" panose="02040503050406030204" pitchFamily="18" charset="0"/>
                            </a:rPr>
                            <m:t>𝑤</m:t>
                          </m:r>
                        </m:e>
                        <m:sub>
                          <m:r>
                            <a:rPr lang="en-SG" sz="2800" b="0" i="1" smtClean="0">
                              <a:solidFill>
                                <a:srgbClr val="00B050"/>
                              </a:solidFill>
                              <a:latin typeface="Cambria Math" panose="02040503050406030204" pitchFamily="18" charset="0"/>
                            </a:rPr>
                            <m:t>1</m:t>
                          </m:r>
                        </m:sub>
                      </m:sSub>
                    </m:oMath>
                  </m:oMathPara>
                </a14:m>
                <a:endParaRPr lang="en-SG" sz="2800" b="0" dirty="0">
                  <a:solidFill>
                    <a:srgbClr val="FF0000"/>
                  </a:solidFill>
                </a:endParaRPr>
              </a:p>
            </p:txBody>
          </p:sp>
        </mc:Choice>
        <mc:Fallback>
          <p:sp>
            <p:nvSpPr>
              <p:cNvPr id="56" name="TextBox 55">
                <a:extLst>
                  <a:ext uri="{FF2B5EF4-FFF2-40B4-BE49-F238E27FC236}">
                    <a16:creationId xmlns:a16="http://schemas.microsoft.com/office/drawing/2014/main" id="{15666B41-96F3-463F-8C54-0B4D58F070E1}"/>
                  </a:ext>
                </a:extLst>
              </p:cNvPr>
              <p:cNvSpPr txBox="1">
                <a:spLocks noRot="1" noChangeAspect="1" noMove="1" noResize="1" noEditPoints="1" noAdjustHandles="1" noChangeArrowheads="1" noChangeShapeType="1" noTextEdit="1"/>
              </p:cNvSpPr>
              <p:nvPr/>
            </p:nvSpPr>
            <p:spPr>
              <a:xfrm rot="19295844">
                <a:off x="4709608" y="2472515"/>
                <a:ext cx="493212" cy="430887"/>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D1005B5A-C24F-4666-9A6B-7FE84AF23191}"/>
                  </a:ext>
                </a:extLst>
              </p:cNvPr>
              <p:cNvSpPr txBox="1"/>
              <p:nvPr/>
            </p:nvSpPr>
            <p:spPr>
              <a:xfrm rot="18243679">
                <a:off x="5108725" y="2556182"/>
                <a:ext cx="5014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2800" b="0" i="1" smtClean="0">
                              <a:solidFill>
                                <a:schemeClr val="accent2">
                                  <a:lumMod val="75000"/>
                                </a:schemeClr>
                              </a:solidFill>
                              <a:latin typeface="Cambria Math" panose="02040503050406030204" pitchFamily="18" charset="0"/>
                            </a:rPr>
                          </m:ctrlPr>
                        </m:sSubPr>
                        <m:e>
                          <m:r>
                            <a:rPr lang="en-SG" sz="2800" b="0" i="1" smtClean="0">
                              <a:solidFill>
                                <a:schemeClr val="accent2">
                                  <a:lumMod val="75000"/>
                                </a:schemeClr>
                              </a:solidFill>
                              <a:latin typeface="Cambria Math" panose="02040503050406030204" pitchFamily="18" charset="0"/>
                            </a:rPr>
                            <m:t>𝑤</m:t>
                          </m:r>
                        </m:e>
                        <m:sub>
                          <m:r>
                            <a:rPr lang="en-SG" sz="2800" b="0" i="1" smtClean="0">
                              <a:solidFill>
                                <a:schemeClr val="accent2">
                                  <a:lumMod val="75000"/>
                                </a:schemeClr>
                              </a:solidFill>
                              <a:latin typeface="Cambria Math" panose="02040503050406030204" pitchFamily="18" charset="0"/>
                            </a:rPr>
                            <m:t>2</m:t>
                          </m:r>
                        </m:sub>
                      </m:sSub>
                    </m:oMath>
                  </m:oMathPara>
                </a14:m>
                <a:endParaRPr lang="en-SG" sz="2800" b="0" dirty="0">
                  <a:solidFill>
                    <a:schemeClr val="accent2">
                      <a:lumMod val="75000"/>
                    </a:schemeClr>
                  </a:solidFill>
                </a:endParaRPr>
              </a:p>
            </p:txBody>
          </p:sp>
        </mc:Choice>
        <mc:Fallback>
          <p:sp>
            <p:nvSpPr>
              <p:cNvPr id="57" name="TextBox 56">
                <a:extLst>
                  <a:ext uri="{FF2B5EF4-FFF2-40B4-BE49-F238E27FC236}">
                    <a16:creationId xmlns:a16="http://schemas.microsoft.com/office/drawing/2014/main" id="{D1005B5A-C24F-4666-9A6B-7FE84AF23191}"/>
                  </a:ext>
                </a:extLst>
              </p:cNvPr>
              <p:cNvSpPr txBox="1">
                <a:spLocks noRot="1" noChangeAspect="1" noMove="1" noResize="1" noEditPoints="1" noAdjustHandles="1" noChangeArrowheads="1" noChangeShapeType="1" noTextEdit="1"/>
              </p:cNvSpPr>
              <p:nvPr/>
            </p:nvSpPr>
            <p:spPr>
              <a:xfrm rot="18243679">
                <a:off x="5108725" y="2556182"/>
                <a:ext cx="501484" cy="430887"/>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F5A52DE0-7BC4-4421-A2D8-03673C3E65C2}"/>
                  </a:ext>
                </a:extLst>
              </p:cNvPr>
              <p:cNvSpPr txBox="1"/>
              <p:nvPr/>
            </p:nvSpPr>
            <p:spPr>
              <a:xfrm>
                <a:off x="5871066" y="1926405"/>
                <a:ext cx="4498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1600" b="0" i="1" smtClean="0">
                          <a:latin typeface="Cambria Math" panose="02040503050406030204" pitchFamily="18" charset="0"/>
                        </a:rPr>
                        <m:t>𝑓</m:t>
                      </m:r>
                      <m:r>
                        <a:rPr lang="en-SG" sz="1600" b="0" i="1" smtClean="0">
                          <a:latin typeface="Cambria Math" panose="02040503050406030204" pitchFamily="18" charset="0"/>
                        </a:rPr>
                        <m:t>(</m:t>
                      </m:r>
                      <m:r>
                        <a:rPr lang="en-SG" sz="1600" b="0" i="1" smtClean="0">
                          <a:latin typeface="Cambria Math" panose="02040503050406030204" pitchFamily="18" charset="0"/>
                        </a:rPr>
                        <m:t>𝑥</m:t>
                      </m:r>
                      <m:r>
                        <a:rPr lang="en-SG" sz="1600" b="0" i="1" smtClean="0">
                          <a:latin typeface="Cambria Math" panose="02040503050406030204" pitchFamily="18" charset="0"/>
                        </a:rPr>
                        <m:t>)</m:t>
                      </m:r>
                    </m:oMath>
                  </m:oMathPara>
                </a14:m>
                <a:endParaRPr lang="en-SG" sz="1600" b="0" dirty="0"/>
              </a:p>
            </p:txBody>
          </p:sp>
        </mc:Choice>
        <mc:Fallback>
          <p:sp>
            <p:nvSpPr>
              <p:cNvPr id="58" name="TextBox 57">
                <a:extLst>
                  <a:ext uri="{FF2B5EF4-FFF2-40B4-BE49-F238E27FC236}">
                    <a16:creationId xmlns:a16="http://schemas.microsoft.com/office/drawing/2014/main" id="{F5A52DE0-7BC4-4421-A2D8-03673C3E65C2}"/>
                  </a:ext>
                </a:extLst>
              </p:cNvPr>
              <p:cNvSpPr txBox="1">
                <a:spLocks noRot="1" noChangeAspect="1" noMove="1" noResize="1" noEditPoints="1" noAdjustHandles="1" noChangeArrowheads="1" noChangeShapeType="1" noTextEdit="1"/>
              </p:cNvSpPr>
              <p:nvPr/>
            </p:nvSpPr>
            <p:spPr>
              <a:xfrm>
                <a:off x="5871066" y="1926405"/>
                <a:ext cx="449867" cy="246221"/>
              </a:xfrm>
              <a:prstGeom prst="rect">
                <a:avLst/>
              </a:prstGeom>
              <a:blipFill>
                <a:blip r:embed="rId12"/>
                <a:stretch>
                  <a:fillRect l="-14865" r="-16216" b="-35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0C2F93A8-E5B4-4FD6-8B1C-8DFC93A160F7}"/>
                  </a:ext>
                </a:extLst>
              </p:cNvPr>
              <p:cNvSpPr txBox="1"/>
              <p:nvPr/>
            </p:nvSpPr>
            <p:spPr>
              <a:xfrm rot="3145098">
                <a:off x="6855783" y="2509246"/>
                <a:ext cx="5014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2800" b="0" i="1" smtClean="0">
                              <a:solidFill>
                                <a:schemeClr val="accent5">
                                  <a:lumMod val="75000"/>
                                </a:schemeClr>
                              </a:solidFill>
                              <a:latin typeface="Cambria Math" panose="02040503050406030204" pitchFamily="18" charset="0"/>
                            </a:rPr>
                          </m:ctrlPr>
                        </m:sSubPr>
                        <m:e>
                          <m:r>
                            <a:rPr lang="en-SG" sz="2800" b="0" i="1" smtClean="0">
                              <a:solidFill>
                                <a:schemeClr val="accent5">
                                  <a:lumMod val="75000"/>
                                </a:schemeClr>
                              </a:solidFill>
                              <a:latin typeface="Cambria Math" panose="02040503050406030204" pitchFamily="18" charset="0"/>
                            </a:rPr>
                            <m:t>𝑤</m:t>
                          </m:r>
                        </m:e>
                        <m:sub>
                          <m:r>
                            <a:rPr lang="en-SG" sz="2800" b="0" i="1" smtClean="0">
                              <a:solidFill>
                                <a:schemeClr val="accent5">
                                  <a:lumMod val="75000"/>
                                </a:schemeClr>
                              </a:solidFill>
                              <a:latin typeface="Cambria Math" panose="02040503050406030204" pitchFamily="18" charset="0"/>
                            </a:rPr>
                            <m:t>3</m:t>
                          </m:r>
                        </m:sub>
                      </m:sSub>
                    </m:oMath>
                  </m:oMathPara>
                </a14:m>
                <a:endParaRPr lang="en-SG" sz="2800" b="0" dirty="0">
                  <a:solidFill>
                    <a:schemeClr val="accent2">
                      <a:lumMod val="75000"/>
                    </a:schemeClr>
                  </a:solidFill>
                </a:endParaRPr>
              </a:p>
            </p:txBody>
          </p:sp>
        </mc:Choice>
        <mc:Fallback>
          <p:sp>
            <p:nvSpPr>
              <p:cNvPr id="59" name="TextBox 58">
                <a:extLst>
                  <a:ext uri="{FF2B5EF4-FFF2-40B4-BE49-F238E27FC236}">
                    <a16:creationId xmlns:a16="http://schemas.microsoft.com/office/drawing/2014/main" id="{0C2F93A8-E5B4-4FD6-8B1C-8DFC93A160F7}"/>
                  </a:ext>
                </a:extLst>
              </p:cNvPr>
              <p:cNvSpPr txBox="1">
                <a:spLocks noRot="1" noChangeAspect="1" noMove="1" noResize="1" noEditPoints="1" noAdjustHandles="1" noChangeArrowheads="1" noChangeShapeType="1" noTextEdit="1"/>
              </p:cNvSpPr>
              <p:nvPr/>
            </p:nvSpPr>
            <p:spPr>
              <a:xfrm rot="3145098">
                <a:off x="6855783" y="2509246"/>
                <a:ext cx="501484" cy="430887"/>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FC221EEF-C2DC-452C-AE5B-041663C59DA2}"/>
                  </a:ext>
                </a:extLst>
              </p:cNvPr>
              <p:cNvSpPr txBox="1"/>
              <p:nvPr/>
            </p:nvSpPr>
            <p:spPr>
              <a:xfrm>
                <a:off x="9754253" y="3724295"/>
                <a:ext cx="158062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3600" b="0" i="1" smtClean="0">
                          <a:latin typeface="Cambria Math" panose="02040503050406030204" pitchFamily="18" charset="0"/>
                        </a:rPr>
                        <m:t>𝑂𝑢𝑡𝑝𝑢𝑡</m:t>
                      </m:r>
                    </m:oMath>
                  </m:oMathPara>
                </a14:m>
                <a:endParaRPr lang="en-SG" sz="3600" b="0" dirty="0"/>
              </a:p>
            </p:txBody>
          </p:sp>
        </mc:Choice>
        <mc:Fallback>
          <p:sp>
            <p:nvSpPr>
              <p:cNvPr id="60" name="TextBox 59">
                <a:extLst>
                  <a:ext uri="{FF2B5EF4-FFF2-40B4-BE49-F238E27FC236}">
                    <a16:creationId xmlns:a16="http://schemas.microsoft.com/office/drawing/2014/main" id="{FC221EEF-C2DC-452C-AE5B-041663C59DA2}"/>
                  </a:ext>
                </a:extLst>
              </p:cNvPr>
              <p:cNvSpPr txBox="1">
                <a:spLocks noRot="1" noChangeAspect="1" noMove="1" noResize="1" noEditPoints="1" noAdjustHandles="1" noChangeArrowheads="1" noChangeShapeType="1" noTextEdit="1"/>
              </p:cNvSpPr>
              <p:nvPr/>
            </p:nvSpPr>
            <p:spPr>
              <a:xfrm>
                <a:off x="9754253" y="3724295"/>
                <a:ext cx="1580626" cy="553998"/>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8C97677C-3679-4605-AAEF-7E642CCC83DC}"/>
                  </a:ext>
                </a:extLst>
              </p:cNvPr>
              <p:cNvSpPr txBox="1"/>
              <p:nvPr/>
            </p:nvSpPr>
            <p:spPr>
              <a:xfrm>
                <a:off x="7106525" y="1463647"/>
                <a:ext cx="38633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3600" b="0" i="1" smtClean="0">
                          <a:latin typeface="Cambria Math" panose="02040503050406030204" pitchFamily="18" charset="0"/>
                        </a:rPr>
                        <m:t>𝑓</m:t>
                      </m:r>
                      <m:d>
                        <m:dPr>
                          <m:ctrlPr>
                            <a:rPr lang="en-SG" sz="3600" b="0" i="1" smtClean="0">
                              <a:latin typeface="Cambria Math" panose="02040503050406030204" pitchFamily="18" charset="0"/>
                            </a:rPr>
                          </m:ctrlPr>
                        </m:dPr>
                        <m:e>
                          <m:sSub>
                            <m:sSubPr>
                              <m:ctrlPr>
                                <a:rPr lang="en-SG" sz="3600" i="1">
                                  <a:latin typeface="Cambria Math" panose="02040503050406030204" pitchFamily="18" charset="0"/>
                                </a:rPr>
                              </m:ctrlPr>
                            </m:sSubPr>
                            <m:e>
                              <m:r>
                                <a:rPr lang="en-SG" sz="3600" i="1">
                                  <a:latin typeface="Cambria Math" panose="02040503050406030204" pitchFamily="18" charset="0"/>
                                </a:rPr>
                                <m:t>𝐼</m:t>
                              </m:r>
                            </m:e>
                            <m:sub>
                              <m:r>
                                <a:rPr lang="en-SG" sz="3600" i="1">
                                  <a:latin typeface="Cambria Math" panose="02040503050406030204" pitchFamily="18" charset="0"/>
                                </a:rPr>
                                <m:t>1</m:t>
                              </m:r>
                            </m:sub>
                          </m:sSub>
                          <m:r>
                            <a:rPr lang="en-SG" sz="3600" b="0" i="1" smtClean="0">
                              <a:latin typeface="Cambria Math" panose="02040503050406030204" pitchFamily="18" charset="0"/>
                            </a:rPr>
                            <m:t>⋅</m:t>
                          </m:r>
                          <m:sSub>
                            <m:sSubPr>
                              <m:ctrlPr>
                                <a:rPr lang="en-SG" sz="3600" i="1" smtClean="0">
                                  <a:solidFill>
                                    <a:srgbClr val="00B050"/>
                                  </a:solidFill>
                                  <a:latin typeface="Cambria Math" panose="02040503050406030204" pitchFamily="18" charset="0"/>
                                </a:rPr>
                              </m:ctrlPr>
                            </m:sSubPr>
                            <m:e>
                              <m:r>
                                <a:rPr lang="en-SG" sz="3600" i="1">
                                  <a:solidFill>
                                    <a:srgbClr val="00B050"/>
                                  </a:solidFill>
                                  <a:latin typeface="Cambria Math" panose="02040503050406030204" pitchFamily="18" charset="0"/>
                                </a:rPr>
                                <m:t>𝑤</m:t>
                              </m:r>
                            </m:e>
                            <m:sub>
                              <m:r>
                                <a:rPr lang="en-SG" sz="3600" i="1">
                                  <a:solidFill>
                                    <a:srgbClr val="00B050"/>
                                  </a:solidFill>
                                  <a:latin typeface="Cambria Math" panose="02040503050406030204" pitchFamily="18" charset="0"/>
                                </a:rPr>
                                <m:t>1</m:t>
                              </m:r>
                            </m:sub>
                          </m:sSub>
                          <m:r>
                            <a:rPr lang="en-SG" sz="3600" i="1">
                              <a:latin typeface="Cambria Math" panose="02040503050406030204" pitchFamily="18" charset="0"/>
                            </a:rPr>
                            <m:t>+</m:t>
                          </m:r>
                          <m:sSub>
                            <m:sSubPr>
                              <m:ctrlPr>
                                <a:rPr lang="en-SG" sz="3600" i="1">
                                  <a:latin typeface="Cambria Math" panose="02040503050406030204" pitchFamily="18" charset="0"/>
                                </a:rPr>
                              </m:ctrlPr>
                            </m:sSubPr>
                            <m:e>
                              <m:r>
                                <a:rPr lang="en-SG" sz="3600" i="1">
                                  <a:latin typeface="Cambria Math" panose="02040503050406030204" pitchFamily="18" charset="0"/>
                                </a:rPr>
                                <m:t>𝐼</m:t>
                              </m:r>
                            </m:e>
                            <m:sub>
                              <m:r>
                                <a:rPr lang="en-SG" sz="3600" i="1">
                                  <a:latin typeface="Cambria Math" panose="02040503050406030204" pitchFamily="18" charset="0"/>
                                </a:rPr>
                                <m:t>2</m:t>
                              </m:r>
                            </m:sub>
                          </m:sSub>
                          <m:r>
                            <a:rPr lang="en-SG" sz="3600" b="0" i="1" smtClean="0">
                              <a:latin typeface="Cambria Math" panose="02040503050406030204" pitchFamily="18" charset="0"/>
                            </a:rPr>
                            <m:t>⋅</m:t>
                          </m:r>
                          <m:sSub>
                            <m:sSubPr>
                              <m:ctrlPr>
                                <a:rPr lang="en-SG" sz="3600" i="1" smtClean="0">
                                  <a:solidFill>
                                    <a:schemeClr val="accent2">
                                      <a:lumMod val="75000"/>
                                    </a:schemeClr>
                                  </a:solidFill>
                                  <a:latin typeface="Cambria Math" panose="02040503050406030204" pitchFamily="18" charset="0"/>
                                </a:rPr>
                              </m:ctrlPr>
                            </m:sSubPr>
                            <m:e>
                              <m:r>
                                <a:rPr lang="en-SG" sz="3600" i="1">
                                  <a:solidFill>
                                    <a:schemeClr val="accent2">
                                      <a:lumMod val="75000"/>
                                    </a:schemeClr>
                                  </a:solidFill>
                                  <a:latin typeface="Cambria Math" panose="02040503050406030204" pitchFamily="18" charset="0"/>
                                </a:rPr>
                                <m:t>𝑤</m:t>
                              </m:r>
                            </m:e>
                            <m:sub>
                              <m:r>
                                <a:rPr lang="en-SG" sz="3600" i="1">
                                  <a:solidFill>
                                    <a:schemeClr val="accent2">
                                      <a:lumMod val="75000"/>
                                    </a:schemeClr>
                                  </a:solidFill>
                                  <a:latin typeface="Cambria Math" panose="02040503050406030204" pitchFamily="18" charset="0"/>
                                </a:rPr>
                                <m:t>2</m:t>
                              </m:r>
                            </m:sub>
                          </m:sSub>
                          <m:r>
                            <m:rPr>
                              <m:nor/>
                            </m:rPr>
                            <a:rPr lang="en-SG" sz="3600" dirty="0">
                              <a:solidFill>
                                <a:schemeClr val="accent2">
                                  <a:lumMod val="75000"/>
                                </a:schemeClr>
                              </a:solidFill>
                            </a:rPr>
                            <m:t> </m:t>
                          </m:r>
                        </m:e>
                      </m:d>
                    </m:oMath>
                  </m:oMathPara>
                </a14:m>
                <a:endParaRPr lang="en-SG" sz="3600" b="0" dirty="0"/>
              </a:p>
            </p:txBody>
          </p:sp>
        </mc:Choice>
        <mc:Fallback>
          <p:sp>
            <p:nvSpPr>
              <p:cNvPr id="61" name="TextBox 60">
                <a:extLst>
                  <a:ext uri="{FF2B5EF4-FFF2-40B4-BE49-F238E27FC236}">
                    <a16:creationId xmlns:a16="http://schemas.microsoft.com/office/drawing/2014/main" id="{8C97677C-3679-4605-AAEF-7E642CCC83DC}"/>
                  </a:ext>
                </a:extLst>
              </p:cNvPr>
              <p:cNvSpPr txBox="1">
                <a:spLocks noRot="1" noChangeAspect="1" noMove="1" noResize="1" noEditPoints="1" noAdjustHandles="1" noChangeArrowheads="1" noChangeShapeType="1" noTextEdit="1"/>
              </p:cNvSpPr>
              <p:nvPr/>
            </p:nvSpPr>
            <p:spPr>
              <a:xfrm>
                <a:off x="7106525" y="1463647"/>
                <a:ext cx="3863365" cy="553998"/>
              </a:xfrm>
              <a:prstGeom prst="rect">
                <a:avLst/>
              </a:prstGeom>
              <a:blipFill>
                <a:blip r:embed="rId15"/>
                <a:stretch>
                  <a:fillRect/>
                </a:stretch>
              </a:blipFill>
            </p:spPr>
            <p:txBody>
              <a:bodyPr/>
              <a:lstStyle/>
              <a:p>
                <a:r>
                  <a:rPr lang="en-GB">
                    <a:noFill/>
                  </a:rPr>
                  <a:t> </a:t>
                </a:r>
              </a:p>
            </p:txBody>
          </p:sp>
        </mc:Fallback>
      </mc:AlternateContent>
      <p:sp>
        <p:nvSpPr>
          <p:cNvPr id="62" name="Arrow: Curved Up 61">
            <a:extLst>
              <a:ext uri="{FF2B5EF4-FFF2-40B4-BE49-F238E27FC236}">
                <a16:creationId xmlns:a16="http://schemas.microsoft.com/office/drawing/2014/main" id="{60B8203D-8B11-4EDF-A64F-B9D6F95C60C5}"/>
              </a:ext>
            </a:extLst>
          </p:cNvPr>
          <p:cNvSpPr/>
          <p:nvPr/>
        </p:nvSpPr>
        <p:spPr>
          <a:xfrm rot="9097099" flipH="1">
            <a:off x="6419378" y="1657571"/>
            <a:ext cx="634489" cy="249465"/>
          </a:xfrm>
          <a:prstGeom prst="curvedUpArrow">
            <a:avLst>
              <a:gd name="adj1" fmla="val 25000"/>
              <a:gd name="adj2" fmla="val 57753"/>
              <a:gd name="adj3" fmla="val 37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DA44DF54-506F-47D7-AC97-2E3C0DD067B5}"/>
                  </a:ext>
                </a:extLst>
              </p:cNvPr>
              <p:cNvSpPr txBox="1"/>
              <p:nvPr/>
            </p:nvSpPr>
            <p:spPr>
              <a:xfrm>
                <a:off x="7556020" y="2652650"/>
                <a:ext cx="473924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3600" b="0" i="1" smtClean="0">
                          <a:latin typeface="Cambria Math" panose="02040503050406030204" pitchFamily="18" charset="0"/>
                        </a:rPr>
                        <m:t>𝑓</m:t>
                      </m:r>
                      <m:d>
                        <m:dPr>
                          <m:ctrlPr>
                            <a:rPr lang="en-SG" sz="3600" b="0" i="1" smtClean="0">
                              <a:latin typeface="Cambria Math" panose="02040503050406030204" pitchFamily="18" charset="0"/>
                            </a:rPr>
                          </m:ctrlPr>
                        </m:dPr>
                        <m:e>
                          <m:sSub>
                            <m:sSubPr>
                              <m:ctrlPr>
                                <a:rPr lang="en-SG" sz="3600" i="1">
                                  <a:latin typeface="Cambria Math" panose="02040503050406030204" pitchFamily="18" charset="0"/>
                                </a:rPr>
                              </m:ctrlPr>
                            </m:sSubPr>
                            <m:e>
                              <m:r>
                                <a:rPr lang="en-SG" sz="3600" i="1">
                                  <a:latin typeface="Cambria Math" panose="02040503050406030204" pitchFamily="18" charset="0"/>
                                </a:rPr>
                                <m:t>𝐼</m:t>
                              </m:r>
                            </m:e>
                            <m:sub>
                              <m:r>
                                <a:rPr lang="en-SG" sz="3600" i="1">
                                  <a:latin typeface="Cambria Math" panose="02040503050406030204" pitchFamily="18" charset="0"/>
                                </a:rPr>
                                <m:t>1</m:t>
                              </m:r>
                            </m:sub>
                          </m:sSub>
                          <m:r>
                            <a:rPr lang="en-SG" sz="3600" b="0" i="1" smtClean="0">
                              <a:latin typeface="Cambria Math" panose="02040503050406030204" pitchFamily="18" charset="0"/>
                            </a:rPr>
                            <m:t>⋅</m:t>
                          </m:r>
                          <m:sSub>
                            <m:sSubPr>
                              <m:ctrlPr>
                                <a:rPr lang="en-SG" sz="3600" i="1" smtClean="0">
                                  <a:solidFill>
                                    <a:srgbClr val="00B050"/>
                                  </a:solidFill>
                                  <a:latin typeface="Cambria Math" panose="02040503050406030204" pitchFamily="18" charset="0"/>
                                </a:rPr>
                              </m:ctrlPr>
                            </m:sSubPr>
                            <m:e>
                              <m:r>
                                <a:rPr lang="en-SG" sz="3600" i="1">
                                  <a:solidFill>
                                    <a:srgbClr val="00B050"/>
                                  </a:solidFill>
                                  <a:latin typeface="Cambria Math" panose="02040503050406030204" pitchFamily="18" charset="0"/>
                                </a:rPr>
                                <m:t>𝑤</m:t>
                              </m:r>
                            </m:e>
                            <m:sub>
                              <m:r>
                                <a:rPr lang="en-SG" sz="3600" i="1">
                                  <a:solidFill>
                                    <a:srgbClr val="00B050"/>
                                  </a:solidFill>
                                  <a:latin typeface="Cambria Math" panose="02040503050406030204" pitchFamily="18" charset="0"/>
                                </a:rPr>
                                <m:t>1</m:t>
                              </m:r>
                            </m:sub>
                          </m:sSub>
                          <m:r>
                            <a:rPr lang="en-SG" sz="3600" i="1">
                              <a:latin typeface="Cambria Math" panose="02040503050406030204" pitchFamily="18" charset="0"/>
                            </a:rPr>
                            <m:t>+</m:t>
                          </m:r>
                          <m:sSub>
                            <m:sSubPr>
                              <m:ctrlPr>
                                <a:rPr lang="en-SG" sz="3600" i="1">
                                  <a:latin typeface="Cambria Math" panose="02040503050406030204" pitchFamily="18" charset="0"/>
                                </a:rPr>
                              </m:ctrlPr>
                            </m:sSubPr>
                            <m:e>
                              <m:r>
                                <a:rPr lang="en-SG" sz="3600" i="1">
                                  <a:latin typeface="Cambria Math" panose="02040503050406030204" pitchFamily="18" charset="0"/>
                                </a:rPr>
                                <m:t>𝐼</m:t>
                              </m:r>
                            </m:e>
                            <m:sub>
                              <m:r>
                                <a:rPr lang="en-SG" sz="3600" i="1">
                                  <a:latin typeface="Cambria Math" panose="02040503050406030204" pitchFamily="18" charset="0"/>
                                </a:rPr>
                                <m:t>2</m:t>
                              </m:r>
                            </m:sub>
                          </m:sSub>
                          <m:r>
                            <a:rPr lang="en-SG" sz="3600" b="0" i="1" smtClean="0">
                              <a:latin typeface="Cambria Math" panose="02040503050406030204" pitchFamily="18" charset="0"/>
                            </a:rPr>
                            <m:t>⋅</m:t>
                          </m:r>
                          <m:sSub>
                            <m:sSubPr>
                              <m:ctrlPr>
                                <a:rPr lang="en-SG" sz="3600" i="1" smtClean="0">
                                  <a:solidFill>
                                    <a:schemeClr val="accent2">
                                      <a:lumMod val="75000"/>
                                    </a:schemeClr>
                                  </a:solidFill>
                                  <a:latin typeface="Cambria Math" panose="02040503050406030204" pitchFamily="18" charset="0"/>
                                </a:rPr>
                              </m:ctrlPr>
                            </m:sSubPr>
                            <m:e>
                              <m:r>
                                <a:rPr lang="en-SG" sz="3600" i="1">
                                  <a:solidFill>
                                    <a:schemeClr val="accent2">
                                      <a:lumMod val="75000"/>
                                    </a:schemeClr>
                                  </a:solidFill>
                                  <a:latin typeface="Cambria Math" panose="02040503050406030204" pitchFamily="18" charset="0"/>
                                </a:rPr>
                                <m:t>𝑤</m:t>
                              </m:r>
                            </m:e>
                            <m:sub>
                              <m:r>
                                <a:rPr lang="en-SG" sz="3600" i="1">
                                  <a:solidFill>
                                    <a:schemeClr val="accent2">
                                      <a:lumMod val="75000"/>
                                    </a:schemeClr>
                                  </a:solidFill>
                                  <a:latin typeface="Cambria Math" panose="02040503050406030204" pitchFamily="18" charset="0"/>
                                </a:rPr>
                                <m:t>2</m:t>
                              </m:r>
                            </m:sub>
                          </m:sSub>
                          <m:r>
                            <m:rPr>
                              <m:nor/>
                            </m:rPr>
                            <a:rPr lang="en-SG" sz="3600" dirty="0">
                              <a:solidFill>
                                <a:schemeClr val="accent2">
                                  <a:lumMod val="75000"/>
                                </a:schemeClr>
                              </a:solidFill>
                            </a:rPr>
                            <m:t> </m:t>
                          </m:r>
                        </m:e>
                      </m:d>
                      <m:r>
                        <a:rPr lang="en-SG" sz="3600" b="0" i="1" smtClean="0">
                          <a:latin typeface="Cambria Math" panose="02040503050406030204" pitchFamily="18" charset="0"/>
                        </a:rPr>
                        <m:t>⋅</m:t>
                      </m:r>
                      <m:sSub>
                        <m:sSubPr>
                          <m:ctrlPr>
                            <a:rPr lang="en-SG" sz="3600" b="0" i="1" smtClean="0">
                              <a:solidFill>
                                <a:schemeClr val="accent5">
                                  <a:lumMod val="75000"/>
                                </a:schemeClr>
                              </a:solidFill>
                              <a:latin typeface="Cambria Math" panose="02040503050406030204" pitchFamily="18" charset="0"/>
                            </a:rPr>
                          </m:ctrlPr>
                        </m:sSubPr>
                        <m:e>
                          <m:r>
                            <a:rPr lang="en-SG" sz="3600" b="0" i="1" smtClean="0">
                              <a:solidFill>
                                <a:schemeClr val="accent5">
                                  <a:lumMod val="75000"/>
                                </a:schemeClr>
                              </a:solidFill>
                              <a:latin typeface="Cambria Math" panose="02040503050406030204" pitchFamily="18" charset="0"/>
                            </a:rPr>
                            <m:t>𝑤</m:t>
                          </m:r>
                        </m:e>
                        <m:sub>
                          <m:r>
                            <a:rPr lang="en-SG" sz="3600" b="0" i="1" smtClean="0">
                              <a:solidFill>
                                <a:schemeClr val="accent5">
                                  <a:lumMod val="75000"/>
                                </a:schemeClr>
                              </a:solidFill>
                              <a:latin typeface="Cambria Math" panose="02040503050406030204" pitchFamily="18" charset="0"/>
                            </a:rPr>
                            <m:t>3</m:t>
                          </m:r>
                        </m:sub>
                      </m:sSub>
                    </m:oMath>
                  </m:oMathPara>
                </a14:m>
                <a:endParaRPr lang="en-SG" sz="3600" b="0" dirty="0"/>
              </a:p>
            </p:txBody>
          </p:sp>
        </mc:Choice>
        <mc:Fallback>
          <p:sp>
            <p:nvSpPr>
              <p:cNvPr id="63" name="TextBox 62">
                <a:extLst>
                  <a:ext uri="{FF2B5EF4-FFF2-40B4-BE49-F238E27FC236}">
                    <a16:creationId xmlns:a16="http://schemas.microsoft.com/office/drawing/2014/main" id="{DA44DF54-506F-47D7-AC97-2E3C0DD067B5}"/>
                  </a:ext>
                </a:extLst>
              </p:cNvPr>
              <p:cNvSpPr txBox="1">
                <a:spLocks noRot="1" noChangeAspect="1" noMove="1" noResize="1" noEditPoints="1" noAdjustHandles="1" noChangeArrowheads="1" noChangeShapeType="1" noTextEdit="1"/>
              </p:cNvSpPr>
              <p:nvPr/>
            </p:nvSpPr>
            <p:spPr>
              <a:xfrm>
                <a:off x="7556020" y="2652650"/>
                <a:ext cx="4739246" cy="553998"/>
              </a:xfrm>
              <a:prstGeom prst="rect">
                <a:avLst/>
              </a:prstGeom>
              <a:blipFill>
                <a:blip r:embed="rId16"/>
                <a:stretch>
                  <a:fillRect/>
                </a:stretch>
              </a:blipFill>
            </p:spPr>
            <p:txBody>
              <a:bodyPr/>
              <a:lstStyle/>
              <a:p>
                <a:r>
                  <a:rPr lang="en-GB">
                    <a:noFill/>
                  </a:rPr>
                  <a:t> </a:t>
                </a:r>
              </a:p>
            </p:txBody>
          </p:sp>
        </mc:Fallback>
      </mc:AlternateContent>
      <p:sp>
        <p:nvSpPr>
          <p:cNvPr id="64" name="Arrow: Curved Up 63">
            <a:extLst>
              <a:ext uri="{FF2B5EF4-FFF2-40B4-BE49-F238E27FC236}">
                <a16:creationId xmlns:a16="http://schemas.microsoft.com/office/drawing/2014/main" id="{CF711CAA-1668-4FF2-BEA8-0B0E3ED44AE7}"/>
              </a:ext>
            </a:extLst>
          </p:cNvPr>
          <p:cNvSpPr/>
          <p:nvPr/>
        </p:nvSpPr>
        <p:spPr>
          <a:xfrm rot="15452269" flipV="1">
            <a:off x="7646078" y="3341411"/>
            <a:ext cx="592032" cy="267348"/>
          </a:xfrm>
          <a:prstGeom prst="curvedUpArrow">
            <a:avLst>
              <a:gd name="adj1" fmla="val 22879"/>
              <a:gd name="adj2" fmla="val 55059"/>
              <a:gd name="adj3" fmla="val 36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15119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200"/>
                                        <p:tgtEl>
                                          <p:spTgt spid="3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right)">
                                      <p:cBhvr>
                                        <p:cTn id="10" dur="2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200"/>
                                        <p:tgtEl>
                                          <p:spTgt spid="6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left)">
                                      <p:cBhvr>
                                        <p:cTn id="18" dur="200"/>
                                        <p:tgtEl>
                                          <p:spTgt spid="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200"/>
                                        <p:tgtEl>
                                          <p:spTgt spid="6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down)">
                                      <p:cBhvr>
                                        <p:cTn id="26" dur="2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2" grpId="0" animBg="1"/>
      <p:bldP spid="61" grpId="0"/>
      <p:bldP spid="62" grpId="0" animBg="1"/>
      <p:bldP spid="63" grpId="0"/>
      <p:bldP spid="6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Artificial Neural Network (ANN)</a:t>
            </a:r>
            <a:endParaRPr lang="en-GB" sz="1100" dirty="0">
              <a:solidFill>
                <a:srgbClr val="000000"/>
              </a:solidFill>
              <a:latin typeface="Calibri" panose="020F0502020204030204" pitchFamily="34" charset="0"/>
              <a:ea typeface="Calibri" panose="020F0502020204030204" pitchFamily="34" charset="0"/>
            </a:endParaRPr>
          </a:p>
        </p:txBody>
      </p:sp>
      <p:sp>
        <p:nvSpPr>
          <p:cNvPr id="16" name="Content Placeholder 2">
            <a:extLst>
              <a:ext uri="{FF2B5EF4-FFF2-40B4-BE49-F238E27FC236}">
                <a16:creationId xmlns:a16="http://schemas.microsoft.com/office/drawing/2014/main" id="{81DE2D32-E3F0-410E-9FCE-8EDBD6E73187}"/>
              </a:ext>
            </a:extLst>
          </p:cNvPr>
          <p:cNvSpPr>
            <a:spLocks noGrp="1"/>
          </p:cNvSpPr>
          <p:nvPr>
            <p:ph idx="1"/>
          </p:nvPr>
        </p:nvSpPr>
        <p:spPr>
          <a:xfrm>
            <a:off x="913699" y="1854962"/>
            <a:ext cx="11065779" cy="3554602"/>
          </a:xfrm>
        </p:spPr>
        <p:txBody>
          <a:bodyPr>
            <a:normAutofit/>
          </a:bodyPr>
          <a:lstStyle/>
          <a:p>
            <a:pPr marL="457200" lvl="1" indent="0">
              <a:buNone/>
            </a:pPr>
            <a:r>
              <a:rPr lang="en-SG" dirty="0"/>
              <a:t>Involves:</a:t>
            </a:r>
          </a:p>
          <a:p>
            <a:pPr lvl="1"/>
            <a:r>
              <a:rPr lang="en-SG" dirty="0" err="1"/>
              <a:t>Tensorflow</a:t>
            </a:r>
            <a:r>
              <a:rPr lang="en-SG" dirty="0"/>
              <a:t> (Machine Learning Platform)</a:t>
            </a:r>
          </a:p>
          <a:p>
            <a:pPr lvl="1"/>
            <a:r>
              <a:rPr lang="en-SG" dirty="0" err="1"/>
              <a:t>Keras</a:t>
            </a:r>
            <a:r>
              <a:rPr lang="en-SG" dirty="0"/>
              <a:t> (Python Deep Learning Library)</a:t>
            </a:r>
          </a:p>
          <a:p>
            <a:pPr lvl="1"/>
            <a:r>
              <a:rPr lang="en-SG" dirty="0"/>
              <a:t>OpenCV (Computer vision and machine learning library)</a:t>
            </a:r>
          </a:p>
          <a:p>
            <a:pPr marL="0" indent="0">
              <a:buNone/>
            </a:pPr>
            <a:endParaRPr lang="en-SG" dirty="0"/>
          </a:p>
          <a:p>
            <a:endParaRPr lang="en-GB" dirty="0"/>
          </a:p>
        </p:txBody>
      </p:sp>
      <p:pic>
        <p:nvPicPr>
          <p:cNvPr id="1026" name="Picture 2" descr="Image result for opencv">
            <a:extLst>
              <a:ext uri="{FF2B5EF4-FFF2-40B4-BE49-F238E27FC236}">
                <a16:creationId xmlns:a16="http://schemas.microsoft.com/office/drawing/2014/main" id="{AC9EF7F5-5599-4E02-89A3-5BA40CE77A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128" t="26445" r="25682" b="22368"/>
          <a:stretch/>
        </p:blipFill>
        <p:spPr bwMode="auto">
          <a:xfrm>
            <a:off x="8702305" y="5172774"/>
            <a:ext cx="2223083" cy="7221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drawing&#10;&#10;Description automatically generated">
            <a:extLst>
              <a:ext uri="{FF2B5EF4-FFF2-40B4-BE49-F238E27FC236}">
                <a16:creationId xmlns:a16="http://schemas.microsoft.com/office/drawing/2014/main" id="{7F382248-E7B4-4AEE-B4F8-9F13C44434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21" y="5243294"/>
            <a:ext cx="3408727" cy="651669"/>
          </a:xfrm>
          <a:prstGeom prst="rect">
            <a:avLst/>
          </a:prstGeom>
        </p:spPr>
      </p:pic>
      <p:pic>
        <p:nvPicPr>
          <p:cNvPr id="7" name="Picture 6" descr="A close up of a sign&#10;&#10;Description automatically generated">
            <a:extLst>
              <a:ext uri="{FF2B5EF4-FFF2-40B4-BE49-F238E27FC236}">
                <a16:creationId xmlns:a16="http://schemas.microsoft.com/office/drawing/2014/main" id="{1644DFD3-E407-446A-B672-00AD4AF5F0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5721" y="5205829"/>
            <a:ext cx="2505511" cy="726598"/>
          </a:xfrm>
          <a:prstGeom prst="rect">
            <a:avLst/>
          </a:prstGeom>
        </p:spPr>
      </p:pic>
      <p:sp>
        <p:nvSpPr>
          <p:cNvPr id="15" name="Slide Number Placeholder 14">
            <a:extLst>
              <a:ext uri="{FF2B5EF4-FFF2-40B4-BE49-F238E27FC236}">
                <a16:creationId xmlns:a16="http://schemas.microsoft.com/office/drawing/2014/main" id="{8782CBB0-60C4-49C5-8750-D47A0E4207CE}"/>
              </a:ext>
            </a:extLst>
          </p:cNvPr>
          <p:cNvSpPr>
            <a:spLocks noGrp="1"/>
          </p:cNvSpPr>
          <p:nvPr>
            <p:ph type="sldNum" sz="quarter" idx="12"/>
          </p:nvPr>
        </p:nvSpPr>
        <p:spPr/>
        <p:txBody>
          <a:bodyPr/>
          <a:lstStyle/>
          <a:p>
            <a:fld id="{32C6877C-4AE1-4F63-BAE2-155794032CE1}" type="slidenum">
              <a:rPr lang="en-GB" smtClean="0"/>
              <a:t>12</a:t>
            </a:fld>
            <a:endParaRPr lang="en-GB"/>
          </a:p>
        </p:txBody>
      </p:sp>
    </p:spTree>
    <p:extLst>
      <p:ext uri="{BB962C8B-B14F-4D97-AF65-F5344CB8AC3E}">
        <p14:creationId xmlns:p14="http://schemas.microsoft.com/office/powerpoint/2010/main" val="185915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3823DF6F-82C7-47CE-8A6E-2206D18F15C9}"/>
              </a:ext>
            </a:extLst>
          </p:cNvPr>
          <p:cNvSpPr txBox="1"/>
          <p:nvPr/>
        </p:nvSpPr>
        <p:spPr>
          <a:xfrm>
            <a:off x="677685" y="1396197"/>
            <a:ext cx="11188738" cy="4791214"/>
          </a:xfrm>
          <a:prstGeom prst="rect">
            <a:avLst/>
          </a:prstGeom>
          <a:noFill/>
          <a:ln w="19050">
            <a:solidFill>
              <a:srgbClr val="FF0000"/>
            </a:solidFill>
          </a:ln>
        </p:spPr>
        <p:txBody>
          <a:bodyPr wrap="square" rtlCol="0">
            <a:spAutoFit/>
          </a:bodyPr>
          <a:lstStyle/>
          <a:p>
            <a:endParaRPr lang="en-GB" dirty="0"/>
          </a:p>
        </p:txBody>
      </p:sp>
      <p:grpSp>
        <p:nvGrpSpPr>
          <p:cNvPr id="24" name="Group 23">
            <a:extLst>
              <a:ext uri="{FF2B5EF4-FFF2-40B4-BE49-F238E27FC236}">
                <a16:creationId xmlns:a16="http://schemas.microsoft.com/office/drawing/2014/main" id="{25C226A1-6D25-4466-8446-297216BFF57E}"/>
              </a:ext>
            </a:extLst>
          </p:cNvPr>
          <p:cNvGrpSpPr/>
          <p:nvPr/>
        </p:nvGrpSpPr>
        <p:grpSpPr>
          <a:xfrm>
            <a:off x="7551658" y="1459627"/>
            <a:ext cx="3442861" cy="4255165"/>
            <a:chOff x="7551658" y="1468173"/>
            <a:chExt cx="3442861" cy="4255165"/>
          </a:xfrm>
        </p:grpSpPr>
        <p:grpSp>
          <p:nvGrpSpPr>
            <p:cNvPr id="12" name="Group 11">
              <a:extLst>
                <a:ext uri="{FF2B5EF4-FFF2-40B4-BE49-F238E27FC236}">
                  <a16:creationId xmlns:a16="http://schemas.microsoft.com/office/drawing/2014/main" id="{DFD9E34C-FD32-46A3-9ADE-D849797AE672}"/>
                </a:ext>
              </a:extLst>
            </p:cNvPr>
            <p:cNvGrpSpPr/>
            <p:nvPr/>
          </p:nvGrpSpPr>
          <p:grpSpPr>
            <a:xfrm>
              <a:off x="7551658" y="1468173"/>
              <a:ext cx="3442861" cy="4255165"/>
              <a:chOff x="7551658" y="1468173"/>
              <a:chExt cx="3442861" cy="4255165"/>
            </a:xfrm>
          </p:grpSpPr>
          <p:pic>
            <p:nvPicPr>
              <p:cNvPr id="14" name="Picture 13">
                <a:extLst>
                  <a:ext uri="{FF2B5EF4-FFF2-40B4-BE49-F238E27FC236}">
                    <a16:creationId xmlns:a16="http://schemas.microsoft.com/office/drawing/2014/main" id="{46F6415B-9E91-4F49-91E5-DE9AAB606E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51658" y="1468173"/>
                <a:ext cx="3442861" cy="3852153"/>
              </a:xfrm>
              <a:prstGeom prst="rect">
                <a:avLst/>
              </a:prstGeom>
            </p:spPr>
          </p:pic>
          <p:sp>
            <p:nvSpPr>
              <p:cNvPr id="7" name="Rectangle: Rounded Corners 6">
                <a:extLst>
                  <a:ext uri="{FF2B5EF4-FFF2-40B4-BE49-F238E27FC236}">
                    <a16:creationId xmlns:a16="http://schemas.microsoft.com/office/drawing/2014/main" id="{B42EDAE3-11E1-49A4-99B9-4C5857DB7EBD}"/>
                  </a:ext>
                </a:extLst>
              </p:cNvPr>
              <p:cNvSpPr/>
              <p:nvPr/>
            </p:nvSpPr>
            <p:spPr>
              <a:xfrm>
                <a:off x="8189343" y="3305908"/>
                <a:ext cx="2736045" cy="1664768"/>
              </a:xfrm>
              <a:prstGeom prst="roundRect">
                <a:avLst>
                  <a:gd name="adj" fmla="val 3388"/>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1CB8C9D-204C-45F0-8113-9B650F4920D6}"/>
                      </a:ext>
                    </a:extLst>
                  </p:cNvPr>
                  <p:cNvSpPr txBox="1"/>
                  <p:nvPr/>
                </p:nvSpPr>
                <p:spPr>
                  <a:xfrm>
                    <a:off x="8466522" y="5080380"/>
                    <a:ext cx="28815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𝑉</m:t>
                              </m:r>
                            </m:e>
                            <m:sub>
                              <m:r>
                                <a:rPr lang="en-SG" sz="1400" b="0" i="1" smtClean="0">
                                  <a:latin typeface="Cambria Math" panose="02040503050406030204" pitchFamily="18" charset="0"/>
                                </a:rPr>
                                <m:t>𝑜</m:t>
                              </m:r>
                              <m:r>
                                <a:rPr lang="en-SG" sz="1400" b="0" i="1" smtClean="0">
                                  <a:latin typeface="Cambria Math" panose="02040503050406030204" pitchFamily="18" charset="0"/>
                                </a:rPr>
                                <m:t>1</m:t>
                              </m:r>
                            </m:sub>
                          </m:sSub>
                        </m:oMath>
                      </m:oMathPara>
                    </a14:m>
                    <a:endParaRPr lang="en-SG" sz="1400" b="0" dirty="0"/>
                  </a:p>
                </p:txBody>
              </p:sp>
            </mc:Choice>
            <mc:Fallback xmlns="">
              <p:sp>
                <p:nvSpPr>
                  <p:cNvPr id="9" name="TextBox 8">
                    <a:extLst>
                      <a:ext uri="{FF2B5EF4-FFF2-40B4-BE49-F238E27FC236}">
                        <a16:creationId xmlns:a16="http://schemas.microsoft.com/office/drawing/2014/main" id="{E1CB8C9D-204C-45F0-8113-9B650F4920D6}"/>
                      </a:ext>
                    </a:extLst>
                  </p:cNvPr>
                  <p:cNvSpPr txBox="1">
                    <a:spLocks noRot="1" noChangeAspect="1" noMove="1" noResize="1" noEditPoints="1" noAdjustHandles="1" noChangeArrowheads="1" noChangeShapeType="1" noTextEdit="1"/>
                  </p:cNvSpPr>
                  <p:nvPr/>
                </p:nvSpPr>
                <p:spPr>
                  <a:xfrm>
                    <a:off x="8466522" y="5080380"/>
                    <a:ext cx="288156" cy="215444"/>
                  </a:xfrm>
                  <a:prstGeom prst="rect">
                    <a:avLst/>
                  </a:prstGeom>
                  <a:blipFill>
                    <a:blip r:embed="rId4"/>
                    <a:stretch>
                      <a:fillRect l="-14894" r="-4255"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CAA6548-C36F-4A06-8C4C-0BA1347DFF87}"/>
                      </a:ext>
                    </a:extLst>
                  </p:cNvPr>
                  <p:cNvSpPr txBox="1"/>
                  <p:nvPr/>
                </p:nvSpPr>
                <p:spPr>
                  <a:xfrm>
                    <a:off x="9114915" y="5080380"/>
                    <a:ext cx="28815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𝑉</m:t>
                              </m:r>
                            </m:e>
                            <m:sub>
                              <m:r>
                                <a:rPr lang="en-SG" sz="1400" b="0" i="1" smtClean="0">
                                  <a:latin typeface="Cambria Math" panose="02040503050406030204" pitchFamily="18" charset="0"/>
                                </a:rPr>
                                <m:t>𝑜</m:t>
                              </m:r>
                              <m:r>
                                <a:rPr lang="en-SG" sz="1400" b="0" i="1" smtClean="0">
                                  <a:latin typeface="Cambria Math" panose="02040503050406030204" pitchFamily="18" charset="0"/>
                                </a:rPr>
                                <m:t>2</m:t>
                              </m:r>
                            </m:sub>
                          </m:sSub>
                        </m:oMath>
                      </m:oMathPara>
                    </a14:m>
                    <a:endParaRPr lang="en-SG" sz="1400" b="0" dirty="0"/>
                  </a:p>
                </p:txBody>
              </p:sp>
            </mc:Choice>
            <mc:Fallback xmlns="">
              <p:sp>
                <p:nvSpPr>
                  <p:cNvPr id="30" name="TextBox 29">
                    <a:extLst>
                      <a:ext uri="{FF2B5EF4-FFF2-40B4-BE49-F238E27FC236}">
                        <a16:creationId xmlns:a16="http://schemas.microsoft.com/office/drawing/2014/main" id="{0CAA6548-C36F-4A06-8C4C-0BA1347DFF87}"/>
                      </a:ext>
                    </a:extLst>
                  </p:cNvPr>
                  <p:cNvSpPr txBox="1">
                    <a:spLocks noRot="1" noChangeAspect="1" noMove="1" noResize="1" noEditPoints="1" noAdjustHandles="1" noChangeArrowheads="1" noChangeShapeType="1" noTextEdit="1"/>
                  </p:cNvSpPr>
                  <p:nvPr/>
                </p:nvSpPr>
                <p:spPr>
                  <a:xfrm>
                    <a:off x="9114915" y="5080380"/>
                    <a:ext cx="288156" cy="215444"/>
                  </a:xfrm>
                  <a:prstGeom prst="rect">
                    <a:avLst/>
                  </a:prstGeom>
                  <a:blipFill>
                    <a:blip r:embed="rId5"/>
                    <a:stretch>
                      <a:fillRect l="-14894" r="-4255"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00E76BF-BF7A-4B16-9542-25C516B71C38}"/>
                      </a:ext>
                    </a:extLst>
                  </p:cNvPr>
                  <p:cNvSpPr txBox="1"/>
                  <p:nvPr/>
                </p:nvSpPr>
                <p:spPr>
                  <a:xfrm>
                    <a:off x="10273157" y="5080380"/>
                    <a:ext cx="31867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𝑉</m:t>
                              </m:r>
                            </m:e>
                            <m:sub>
                              <m:r>
                                <a:rPr lang="en-SG" sz="1400" b="0" i="1" smtClean="0">
                                  <a:latin typeface="Cambria Math" panose="02040503050406030204" pitchFamily="18" charset="0"/>
                                </a:rPr>
                                <m:t>𝑜𝑚</m:t>
                              </m:r>
                            </m:sub>
                          </m:sSub>
                        </m:oMath>
                      </m:oMathPara>
                    </a14:m>
                    <a:endParaRPr lang="en-SG" sz="1400" b="0" dirty="0"/>
                  </a:p>
                </p:txBody>
              </p:sp>
            </mc:Choice>
            <mc:Fallback xmlns="">
              <p:sp>
                <p:nvSpPr>
                  <p:cNvPr id="31" name="TextBox 30">
                    <a:extLst>
                      <a:ext uri="{FF2B5EF4-FFF2-40B4-BE49-F238E27FC236}">
                        <a16:creationId xmlns:a16="http://schemas.microsoft.com/office/drawing/2014/main" id="{000E76BF-BF7A-4B16-9542-25C516B71C38}"/>
                      </a:ext>
                    </a:extLst>
                  </p:cNvPr>
                  <p:cNvSpPr txBox="1">
                    <a:spLocks noRot="1" noChangeAspect="1" noMove="1" noResize="1" noEditPoints="1" noAdjustHandles="1" noChangeArrowheads="1" noChangeShapeType="1" noTextEdit="1"/>
                  </p:cNvSpPr>
                  <p:nvPr/>
                </p:nvSpPr>
                <p:spPr>
                  <a:xfrm>
                    <a:off x="10273157" y="5080380"/>
                    <a:ext cx="318677" cy="215444"/>
                  </a:xfrm>
                  <a:prstGeom prst="rect">
                    <a:avLst/>
                  </a:prstGeom>
                  <a:blipFill>
                    <a:blip r:embed="rId6"/>
                    <a:stretch>
                      <a:fillRect l="-13208" b="-8571"/>
                    </a:stretch>
                  </a:blipFill>
                </p:spPr>
                <p:txBody>
                  <a:bodyPr/>
                  <a:lstStyle/>
                  <a:p>
                    <a:r>
                      <a:rPr lang="en-GB">
                        <a:noFill/>
                      </a:rPr>
                      <a:t> </a:t>
                    </a:r>
                  </a:p>
                </p:txBody>
              </p:sp>
            </mc:Fallback>
          </mc:AlternateContent>
          <p:sp>
            <p:nvSpPr>
              <p:cNvPr id="10" name="Right Brace 9">
                <a:extLst>
                  <a:ext uri="{FF2B5EF4-FFF2-40B4-BE49-F238E27FC236}">
                    <a16:creationId xmlns:a16="http://schemas.microsoft.com/office/drawing/2014/main" id="{78D7F9CF-8B4E-481F-9154-43E4612E4E78}"/>
                  </a:ext>
                </a:extLst>
              </p:cNvPr>
              <p:cNvSpPr/>
              <p:nvPr/>
            </p:nvSpPr>
            <p:spPr>
              <a:xfrm rot="5400000">
                <a:off x="9424791" y="4117150"/>
                <a:ext cx="184700" cy="25046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TextBox 10">
                <a:extLst>
                  <a:ext uri="{FF2B5EF4-FFF2-40B4-BE49-F238E27FC236}">
                    <a16:creationId xmlns:a16="http://schemas.microsoft.com/office/drawing/2014/main" id="{21BE5BB9-2F71-48F5-8D58-C583BC4A3763}"/>
                  </a:ext>
                </a:extLst>
              </p:cNvPr>
              <p:cNvSpPr txBox="1"/>
              <p:nvPr/>
            </p:nvSpPr>
            <p:spPr>
              <a:xfrm>
                <a:off x="8834052" y="5415561"/>
                <a:ext cx="1740079" cy="307777"/>
              </a:xfrm>
              <a:prstGeom prst="rect">
                <a:avLst/>
              </a:prstGeom>
              <a:noFill/>
            </p:spPr>
            <p:txBody>
              <a:bodyPr wrap="square" rtlCol="0">
                <a:spAutoFit/>
              </a:bodyPr>
              <a:lstStyle/>
              <a:p>
                <a:r>
                  <a:rPr lang="en-SG" sz="1400" dirty="0"/>
                  <a:t>Neuron Outputs</a:t>
                </a:r>
                <a:endParaRPr lang="en-GB" sz="1400" dirty="0"/>
              </a:p>
            </p:txBody>
          </p:sp>
        </p:grpSp>
        <p:sp>
          <p:nvSpPr>
            <p:cNvPr id="13" name="TextBox 12">
              <a:extLst>
                <a:ext uri="{FF2B5EF4-FFF2-40B4-BE49-F238E27FC236}">
                  <a16:creationId xmlns:a16="http://schemas.microsoft.com/office/drawing/2014/main" id="{437F1DB0-2C7E-4B28-AA3D-1C55313FB9EF}"/>
                </a:ext>
              </a:extLst>
            </p:cNvPr>
            <p:cNvSpPr txBox="1"/>
            <p:nvPr/>
          </p:nvSpPr>
          <p:spPr>
            <a:xfrm rot="16200000">
              <a:off x="7272970" y="3930593"/>
              <a:ext cx="1489087" cy="369332"/>
            </a:xfrm>
            <a:prstGeom prst="rect">
              <a:avLst/>
            </a:prstGeom>
            <a:noFill/>
          </p:spPr>
          <p:txBody>
            <a:bodyPr wrap="square" rtlCol="0">
              <a:spAutoFit/>
            </a:bodyPr>
            <a:lstStyle/>
            <a:p>
              <a:r>
                <a:rPr lang="en-SG" dirty="0"/>
                <a:t>Neuron row</a:t>
              </a:r>
              <a:endParaRPr lang="en-GB" dirty="0"/>
            </a:p>
          </p:txBody>
        </p:sp>
      </p:grpSp>
      <p:sp>
        <p:nvSpPr>
          <p:cNvPr id="23" name="TextBox 22">
            <a:extLst>
              <a:ext uri="{FF2B5EF4-FFF2-40B4-BE49-F238E27FC236}">
                <a16:creationId xmlns:a16="http://schemas.microsoft.com/office/drawing/2014/main" id="{CEB93CE0-1394-40E8-B1C8-F7DC48560624}"/>
              </a:ext>
            </a:extLst>
          </p:cNvPr>
          <p:cNvSpPr txBox="1"/>
          <p:nvPr/>
        </p:nvSpPr>
        <p:spPr>
          <a:xfrm>
            <a:off x="1036241" y="5265786"/>
            <a:ext cx="4126523" cy="523220"/>
          </a:xfrm>
          <a:prstGeom prst="rect">
            <a:avLst/>
          </a:prstGeom>
          <a:noFill/>
        </p:spPr>
        <p:txBody>
          <a:bodyPr wrap="square" rtlCol="0">
            <a:spAutoFit/>
          </a:bodyPr>
          <a:lstStyle/>
          <a:p>
            <a:r>
              <a:rPr lang="en-SG" sz="2800" dirty="0"/>
              <a:t>Artificial Neural Network</a:t>
            </a:r>
            <a:endParaRPr lang="en-GB" sz="2800" dirty="0"/>
          </a:p>
        </p:txBody>
      </p:sp>
      <p:pic>
        <p:nvPicPr>
          <p:cNvPr id="22" name="Picture 21">
            <a:extLst>
              <a:ext uri="{FF2B5EF4-FFF2-40B4-BE49-F238E27FC236}">
                <a16:creationId xmlns:a16="http://schemas.microsoft.com/office/drawing/2014/main" id="{4515FD4A-EA0C-4058-8D99-5402690970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034" y="2238626"/>
            <a:ext cx="4234004" cy="2822895"/>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8"/>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9"/>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10"/>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9251574"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Introduction</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6" name="Slide Number Placeholder 5">
            <a:extLst>
              <a:ext uri="{FF2B5EF4-FFF2-40B4-BE49-F238E27FC236}">
                <a16:creationId xmlns:a16="http://schemas.microsoft.com/office/drawing/2014/main" id="{8E7C6CD7-2D58-4903-A71E-794C91044790}"/>
              </a:ext>
            </a:extLst>
          </p:cNvPr>
          <p:cNvSpPr>
            <a:spLocks noGrp="1"/>
          </p:cNvSpPr>
          <p:nvPr>
            <p:ph type="sldNum" sz="quarter" idx="12"/>
          </p:nvPr>
        </p:nvSpPr>
        <p:spPr/>
        <p:txBody>
          <a:bodyPr/>
          <a:lstStyle/>
          <a:p>
            <a:fld id="{32C6877C-4AE1-4F63-BAE2-155794032CE1}" type="slidenum">
              <a:rPr lang="en-GB" smtClean="0"/>
              <a:t>13</a:t>
            </a:fld>
            <a:endParaRPr lang="en-GB"/>
          </a:p>
        </p:txBody>
      </p:sp>
      <p:sp>
        <p:nvSpPr>
          <p:cNvPr id="15" name="Oval 14">
            <a:extLst>
              <a:ext uri="{FF2B5EF4-FFF2-40B4-BE49-F238E27FC236}">
                <a16:creationId xmlns:a16="http://schemas.microsoft.com/office/drawing/2014/main" id="{B9592181-E0DA-4F8D-95BB-EDD68C83E1DA}"/>
              </a:ext>
            </a:extLst>
          </p:cNvPr>
          <p:cNvSpPr/>
          <p:nvPr/>
        </p:nvSpPr>
        <p:spPr>
          <a:xfrm>
            <a:off x="8138486" y="1976748"/>
            <a:ext cx="656073" cy="41525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372216BA-60D1-4117-8FB3-42A345ADAF7F}"/>
              </a:ext>
            </a:extLst>
          </p:cNvPr>
          <p:cNvCxnSpPr>
            <a:cxnSpLocks/>
            <a:stCxn id="15" idx="3"/>
            <a:endCxn id="17" idx="3"/>
          </p:cNvCxnSpPr>
          <p:nvPr/>
        </p:nvCxnSpPr>
        <p:spPr>
          <a:xfrm flipH="1">
            <a:off x="6830706" y="2331188"/>
            <a:ext cx="1403860" cy="16656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5EDFF5-703B-44EE-9CA9-F41EC889CA4E}"/>
              </a:ext>
            </a:extLst>
          </p:cNvPr>
          <p:cNvSpPr txBox="1"/>
          <p:nvPr/>
        </p:nvSpPr>
        <p:spPr>
          <a:xfrm>
            <a:off x="6958406" y="5668549"/>
            <a:ext cx="5117470" cy="523220"/>
          </a:xfrm>
          <a:prstGeom prst="rect">
            <a:avLst/>
          </a:prstGeom>
          <a:noFill/>
        </p:spPr>
        <p:txBody>
          <a:bodyPr wrap="square" rtlCol="0">
            <a:spAutoFit/>
          </a:bodyPr>
          <a:lstStyle/>
          <a:p>
            <a:r>
              <a:rPr lang="en-SG" sz="2800" dirty="0"/>
              <a:t>Neuromorphic Computing Circuit</a:t>
            </a:r>
            <a:endParaRPr lang="en-GB" sz="2800" dirty="0"/>
          </a:p>
        </p:txBody>
      </p:sp>
      <p:sp>
        <p:nvSpPr>
          <p:cNvPr id="19" name="Arrow: Right 18">
            <a:extLst>
              <a:ext uri="{FF2B5EF4-FFF2-40B4-BE49-F238E27FC236}">
                <a16:creationId xmlns:a16="http://schemas.microsoft.com/office/drawing/2014/main" id="{0F3B1D52-FB85-4781-AD08-CD3F5B39C769}"/>
              </a:ext>
            </a:extLst>
          </p:cNvPr>
          <p:cNvSpPr/>
          <p:nvPr/>
        </p:nvSpPr>
        <p:spPr>
          <a:xfrm>
            <a:off x="5620624" y="3429000"/>
            <a:ext cx="947956" cy="345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EFE99676-337A-4C02-9052-F6A06607DE6A}"/>
              </a:ext>
            </a:extLst>
          </p:cNvPr>
          <p:cNvSpPr/>
          <p:nvPr/>
        </p:nvSpPr>
        <p:spPr>
          <a:xfrm>
            <a:off x="10009762" y="3305908"/>
            <a:ext cx="915626" cy="16551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A43CC81A-3172-424F-ACBF-E7BAC0FD34D6}"/>
              </a:ext>
            </a:extLst>
          </p:cNvPr>
          <p:cNvSpPr txBox="1"/>
          <p:nvPr/>
        </p:nvSpPr>
        <p:spPr>
          <a:xfrm>
            <a:off x="10855078" y="2884845"/>
            <a:ext cx="1109715" cy="369332"/>
          </a:xfrm>
          <a:prstGeom prst="rect">
            <a:avLst/>
          </a:prstGeom>
          <a:solidFill>
            <a:schemeClr val="bg1"/>
          </a:solidFill>
          <a:ln w="19050">
            <a:solidFill>
              <a:srgbClr val="FF0000"/>
            </a:solidFill>
          </a:ln>
        </p:spPr>
        <p:txBody>
          <a:bodyPr wrap="square" rtlCol="0">
            <a:spAutoFit/>
          </a:bodyPr>
          <a:lstStyle/>
          <a:p>
            <a:r>
              <a:rPr lang="en-SG" dirty="0"/>
              <a:t>A neuron</a:t>
            </a:r>
            <a:endParaRPr lang="en-GB" dirty="0"/>
          </a:p>
        </p:txBody>
      </p:sp>
      <p:cxnSp>
        <p:nvCxnSpPr>
          <p:cNvPr id="36" name="Straight Connector 35">
            <a:extLst>
              <a:ext uri="{FF2B5EF4-FFF2-40B4-BE49-F238E27FC236}">
                <a16:creationId xmlns:a16="http://schemas.microsoft.com/office/drawing/2014/main" id="{D7E5978F-760C-4EA2-9915-D2425CBFAA6A}"/>
              </a:ext>
            </a:extLst>
          </p:cNvPr>
          <p:cNvCxnSpPr>
            <a:cxnSpLocks/>
            <a:stCxn id="35" idx="2"/>
          </p:cNvCxnSpPr>
          <p:nvPr/>
        </p:nvCxnSpPr>
        <p:spPr>
          <a:xfrm flipH="1">
            <a:off x="10925390" y="3254177"/>
            <a:ext cx="484546" cy="890151"/>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pic>
        <p:nvPicPr>
          <p:cNvPr id="17" name="Picture 16" descr="A circuit board&#10;&#10;Description automatically generated">
            <a:extLst>
              <a:ext uri="{FF2B5EF4-FFF2-40B4-BE49-F238E27FC236}">
                <a16:creationId xmlns:a16="http://schemas.microsoft.com/office/drawing/2014/main" id="{3F3F4098-C048-477F-AB16-37CE9921152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46435" y="1781545"/>
            <a:ext cx="4784271" cy="4430486"/>
          </a:xfrm>
          <a:prstGeom prst="rect">
            <a:avLst/>
          </a:prstGeom>
          <a:ln w="15875">
            <a:solidFill>
              <a:srgbClr val="FF0000"/>
            </a:solidFill>
          </a:ln>
        </p:spPr>
      </p:pic>
    </p:spTree>
    <p:extLst>
      <p:ext uri="{BB962C8B-B14F-4D97-AF65-F5344CB8AC3E}">
        <p14:creationId xmlns:p14="http://schemas.microsoft.com/office/powerpoint/2010/main" val="369080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250"/>
                                        <p:tgtEl>
                                          <p:spTgt spid="15"/>
                                        </p:tgtEl>
                                      </p:cBhvr>
                                    </p:animEffect>
                                  </p:childTnLst>
                                </p:cTn>
                              </p:par>
                              <p:par>
                                <p:cTn id="16" presetID="22" presetClass="entr" presetSubtype="1" fill="hold" nodeType="withEffect">
                                  <p:stCondLst>
                                    <p:cond delay="25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250"/>
                                        <p:tgtEl>
                                          <p:spTgt spid="16"/>
                                        </p:tgtEl>
                                      </p:cBhvr>
                                    </p:animEffect>
                                  </p:childTnLst>
                                </p:cTn>
                              </p:par>
                              <p:par>
                                <p:cTn id="19" presetID="10" presetClass="entr" presetSubtype="0" fill="hold" nodeType="withEffect">
                                  <p:stCondLst>
                                    <p:cond delay="25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25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250"/>
                                        <p:tgtEl>
                                          <p:spTgt spid="32"/>
                                        </p:tgtEl>
                                      </p:cBhvr>
                                    </p:animEffect>
                                  </p:childTnLst>
                                </p:cTn>
                              </p:par>
                            </p:childTnLst>
                          </p:cTn>
                        </p:par>
                        <p:par>
                          <p:cTn id="27" fill="hold">
                            <p:stCondLst>
                              <p:cond delay="250"/>
                            </p:stCondLst>
                            <p:childTnLst>
                              <p:par>
                                <p:cTn id="28" presetID="22" presetClass="entr" presetSubtype="4"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down)">
                                      <p:cBhvr>
                                        <p:cTn id="30" dur="250"/>
                                        <p:tgtEl>
                                          <p:spTgt spid="3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25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35" presetClass="path" presetSubtype="0" accel="50000" decel="50000" fill="hold" nodeType="clickEffect">
                                  <p:stCondLst>
                                    <p:cond delay="0"/>
                                  </p:stCondLst>
                                  <p:childTnLst>
                                    <p:animMotion origin="layout" path="M 3.125E-6 3.33333E-6 L -0.55508 -0.00047 " pathEditMode="relative" rAng="0" ptsTypes="AA">
                                      <p:cBhvr>
                                        <p:cTn id="37" dur="750" fill="hold"/>
                                        <p:tgtEl>
                                          <p:spTgt spid="24"/>
                                        </p:tgtEl>
                                        <p:attrNameLst>
                                          <p:attrName>ppt_x</p:attrName>
                                          <p:attrName>ppt_y</p:attrName>
                                        </p:attrNameLst>
                                      </p:cBhvr>
                                      <p:rCtr x="-27760" y="-23"/>
                                    </p:animMotion>
                                  </p:childTnLst>
                                </p:cTn>
                              </p:par>
                              <p:par>
                                <p:cTn id="38" presetID="35" presetClass="path" presetSubtype="0" accel="50000" decel="50000" fill="hold" grpId="0" nodeType="withEffect">
                                  <p:stCondLst>
                                    <p:cond delay="0"/>
                                  </p:stCondLst>
                                  <p:childTnLst>
                                    <p:animMotion origin="layout" path="M 1.04167E-6 -3.33333E-6 L -0.55482 -0.00185 " pathEditMode="relative" rAng="0" ptsTypes="AA">
                                      <p:cBhvr>
                                        <p:cTn id="39" dur="750" fill="hold"/>
                                        <p:tgtEl>
                                          <p:spTgt spid="18"/>
                                        </p:tgtEl>
                                        <p:attrNameLst>
                                          <p:attrName>ppt_x</p:attrName>
                                          <p:attrName>ppt_y</p:attrName>
                                        </p:attrNameLst>
                                      </p:cBhvr>
                                      <p:rCtr x="-27747" y="-93"/>
                                    </p:animMotion>
                                  </p:childTnLst>
                                </p:cTn>
                              </p:par>
                              <p:par>
                                <p:cTn id="40" presetID="1" presetClass="exit" presetSubtype="0" fill="hold" grpId="1" nodeType="withEffect">
                                  <p:stCondLst>
                                    <p:cond delay="0"/>
                                  </p:stCondLst>
                                  <p:childTnLst>
                                    <p:set>
                                      <p:cBhvr>
                                        <p:cTn id="41" dur="1" fill="hold">
                                          <p:stCondLst>
                                            <p:cond delay="0"/>
                                          </p:stCondLst>
                                        </p:cTn>
                                        <p:tgtEl>
                                          <p:spTgt spid="15"/>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6"/>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7"/>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2"/>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36"/>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35"/>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20"/>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22"/>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9"/>
                                        </p:tgtEl>
                                        <p:attrNameLst>
                                          <p:attrName>style.visibility</p:attrName>
                                        </p:attrNameLst>
                                      </p:cBhvr>
                                      <p:to>
                                        <p:strVal val="hidden"/>
                                      </p:to>
                                    </p:set>
                                  </p:childTnLst>
                                </p:cTn>
                              </p:par>
                              <p:par>
                                <p:cTn id="58" presetID="1" presetClass="exit"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3" grpId="0"/>
      <p:bldP spid="15" grpId="0" animBg="1"/>
      <p:bldP spid="15" grpId="1" animBg="1"/>
      <p:bldP spid="18" grpId="0"/>
      <p:bldP spid="19" grpId="0" animBg="1"/>
      <p:bldP spid="19" grpId="1" animBg="1"/>
      <p:bldP spid="32" grpId="0" animBg="1"/>
      <p:bldP spid="32" grpId="1" animBg="1"/>
      <p:bldP spid="35" grpId="0" animBg="1"/>
      <p:bldP spid="3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9251574"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Neuromorphic Computing Circuit</a:t>
            </a:r>
          </a:p>
        </p:txBody>
      </p:sp>
      <p:sp>
        <p:nvSpPr>
          <p:cNvPr id="6" name="Slide Number Placeholder 5">
            <a:extLst>
              <a:ext uri="{FF2B5EF4-FFF2-40B4-BE49-F238E27FC236}">
                <a16:creationId xmlns:a16="http://schemas.microsoft.com/office/drawing/2014/main" id="{8E7C6CD7-2D58-4903-A71E-794C91044790}"/>
              </a:ext>
            </a:extLst>
          </p:cNvPr>
          <p:cNvSpPr>
            <a:spLocks noGrp="1"/>
          </p:cNvSpPr>
          <p:nvPr>
            <p:ph type="sldNum" sz="quarter" idx="12"/>
          </p:nvPr>
        </p:nvSpPr>
        <p:spPr/>
        <p:txBody>
          <a:bodyPr/>
          <a:lstStyle/>
          <a:p>
            <a:fld id="{32C6877C-4AE1-4F63-BAE2-155794032CE1}" type="slidenum">
              <a:rPr lang="en-GB" smtClean="0"/>
              <a:t>14</a:t>
            </a:fld>
            <a:endParaRPr lang="en-GB"/>
          </a:p>
        </p:txBody>
      </p:sp>
      <p:sp>
        <p:nvSpPr>
          <p:cNvPr id="21" name="TextBox 20">
            <a:extLst>
              <a:ext uri="{FF2B5EF4-FFF2-40B4-BE49-F238E27FC236}">
                <a16:creationId xmlns:a16="http://schemas.microsoft.com/office/drawing/2014/main" id="{39CAF6B6-D420-4BD2-BEF2-160BB4885CA9}"/>
              </a:ext>
            </a:extLst>
          </p:cNvPr>
          <p:cNvSpPr txBox="1"/>
          <p:nvPr/>
        </p:nvSpPr>
        <p:spPr>
          <a:xfrm>
            <a:off x="189807" y="5654667"/>
            <a:ext cx="5117470" cy="523220"/>
          </a:xfrm>
          <a:prstGeom prst="rect">
            <a:avLst/>
          </a:prstGeom>
          <a:noFill/>
        </p:spPr>
        <p:txBody>
          <a:bodyPr wrap="square" rtlCol="0">
            <a:spAutoFit/>
          </a:bodyPr>
          <a:lstStyle/>
          <a:p>
            <a:r>
              <a:rPr lang="en-SG" sz="2800" dirty="0"/>
              <a:t>Neuromorphic Computing Circuit</a:t>
            </a:r>
            <a:endParaRPr lang="en-GB" sz="2800" dirty="0"/>
          </a:p>
        </p:txBody>
      </p:sp>
      <p:grpSp>
        <p:nvGrpSpPr>
          <p:cNvPr id="24" name="Group 23">
            <a:extLst>
              <a:ext uri="{FF2B5EF4-FFF2-40B4-BE49-F238E27FC236}">
                <a16:creationId xmlns:a16="http://schemas.microsoft.com/office/drawing/2014/main" id="{B3E510E6-8B3B-4D32-A9DE-B56826EE6D13}"/>
              </a:ext>
            </a:extLst>
          </p:cNvPr>
          <p:cNvGrpSpPr/>
          <p:nvPr/>
        </p:nvGrpSpPr>
        <p:grpSpPr>
          <a:xfrm>
            <a:off x="783059" y="1445745"/>
            <a:ext cx="3442861" cy="4255165"/>
            <a:chOff x="7551658" y="1468173"/>
            <a:chExt cx="3442861" cy="4255165"/>
          </a:xfrm>
        </p:grpSpPr>
        <p:grpSp>
          <p:nvGrpSpPr>
            <p:cNvPr id="32" name="Group 31">
              <a:extLst>
                <a:ext uri="{FF2B5EF4-FFF2-40B4-BE49-F238E27FC236}">
                  <a16:creationId xmlns:a16="http://schemas.microsoft.com/office/drawing/2014/main" id="{B0E4FDAB-8DA0-434B-957E-3E17E960728C}"/>
                </a:ext>
              </a:extLst>
            </p:cNvPr>
            <p:cNvGrpSpPr/>
            <p:nvPr/>
          </p:nvGrpSpPr>
          <p:grpSpPr>
            <a:xfrm>
              <a:off x="7551658" y="1468173"/>
              <a:ext cx="3442861" cy="4255165"/>
              <a:chOff x="7551658" y="1468173"/>
              <a:chExt cx="3442861" cy="4255165"/>
            </a:xfrm>
          </p:grpSpPr>
          <p:pic>
            <p:nvPicPr>
              <p:cNvPr id="34" name="Picture 33">
                <a:extLst>
                  <a:ext uri="{FF2B5EF4-FFF2-40B4-BE49-F238E27FC236}">
                    <a16:creationId xmlns:a16="http://schemas.microsoft.com/office/drawing/2014/main" id="{7E3A815E-6B21-4C80-8B1D-F6E96E6C27B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551658" y="1468173"/>
                <a:ext cx="3442861" cy="3852153"/>
              </a:xfrm>
              <a:prstGeom prst="rect">
                <a:avLst/>
              </a:prstGeom>
            </p:spPr>
          </p:pic>
          <p:sp>
            <p:nvSpPr>
              <p:cNvPr id="35" name="Rectangle: Rounded Corners 34">
                <a:extLst>
                  <a:ext uri="{FF2B5EF4-FFF2-40B4-BE49-F238E27FC236}">
                    <a16:creationId xmlns:a16="http://schemas.microsoft.com/office/drawing/2014/main" id="{4ED35F39-E393-407C-BDFC-5F8E9DE5C422}"/>
                  </a:ext>
                </a:extLst>
              </p:cNvPr>
              <p:cNvSpPr/>
              <p:nvPr/>
            </p:nvSpPr>
            <p:spPr>
              <a:xfrm>
                <a:off x="8189343" y="3305908"/>
                <a:ext cx="2736045" cy="1664768"/>
              </a:xfrm>
              <a:prstGeom prst="roundRect">
                <a:avLst>
                  <a:gd name="adj" fmla="val 3388"/>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DAF872F-46DE-47B0-8939-9AF9B6DE2FB6}"/>
                      </a:ext>
                    </a:extLst>
                  </p:cNvPr>
                  <p:cNvSpPr txBox="1"/>
                  <p:nvPr/>
                </p:nvSpPr>
                <p:spPr>
                  <a:xfrm>
                    <a:off x="8466522" y="5080380"/>
                    <a:ext cx="28815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𝑉</m:t>
                              </m:r>
                            </m:e>
                            <m:sub>
                              <m:r>
                                <a:rPr lang="en-SG" sz="1400" b="0" i="1" smtClean="0">
                                  <a:latin typeface="Cambria Math" panose="02040503050406030204" pitchFamily="18" charset="0"/>
                                </a:rPr>
                                <m:t>𝑜</m:t>
                              </m:r>
                              <m:r>
                                <a:rPr lang="en-SG" sz="1400" b="0" i="1" smtClean="0">
                                  <a:latin typeface="Cambria Math" panose="02040503050406030204" pitchFamily="18" charset="0"/>
                                </a:rPr>
                                <m:t>1</m:t>
                              </m:r>
                            </m:sub>
                          </m:sSub>
                        </m:oMath>
                      </m:oMathPara>
                    </a14:m>
                    <a:endParaRPr lang="en-SG" sz="1400" b="0" dirty="0"/>
                  </a:p>
                </p:txBody>
              </p:sp>
            </mc:Choice>
            <mc:Fallback xmlns="">
              <p:sp>
                <p:nvSpPr>
                  <p:cNvPr id="36" name="TextBox 35">
                    <a:extLst>
                      <a:ext uri="{FF2B5EF4-FFF2-40B4-BE49-F238E27FC236}">
                        <a16:creationId xmlns:a16="http://schemas.microsoft.com/office/drawing/2014/main" id="{1DAF872F-46DE-47B0-8939-9AF9B6DE2FB6}"/>
                      </a:ext>
                    </a:extLst>
                  </p:cNvPr>
                  <p:cNvSpPr txBox="1">
                    <a:spLocks noRot="1" noChangeAspect="1" noMove="1" noResize="1" noEditPoints="1" noAdjustHandles="1" noChangeArrowheads="1" noChangeShapeType="1" noTextEdit="1"/>
                  </p:cNvSpPr>
                  <p:nvPr/>
                </p:nvSpPr>
                <p:spPr>
                  <a:xfrm>
                    <a:off x="8466522" y="5080380"/>
                    <a:ext cx="288156" cy="215444"/>
                  </a:xfrm>
                  <a:prstGeom prst="rect">
                    <a:avLst/>
                  </a:prstGeom>
                  <a:blipFill>
                    <a:blip r:embed="rId7"/>
                    <a:stretch>
                      <a:fillRect l="-14894" r="-4255"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C5304D-A533-4A2D-A01E-451D1A8FB784}"/>
                      </a:ext>
                    </a:extLst>
                  </p:cNvPr>
                  <p:cNvSpPr txBox="1"/>
                  <p:nvPr/>
                </p:nvSpPr>
                <p:spPr>
                  <a:xfrm>
                    <a:off x="9114915" y="5080380"/>
                    <a:ext cx="28815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𝑉</m:t>
                              </m:r>
                            </m:e>
                            <m:sub>
                              <m:r>
                                <a:rPr lang="en-SG" sz="1400" b="0" i="1" smtClean="0">
                                  <a:latin typeface="Cambria Math" panose="02040503050406030204" pitchFamily="18" charset="0"/>
                                </a:rPr>
                                <m:t>𝑜</m:t>
                              </m:r>
                              <m:r>
                                <a:rPr lang="en-SG" sz="1400" b="0" i="1" smtClean="0">
                                  <a:latin typeface="Cambria Math" panose="02040503050406030204" pitchFamily="18" charset="0"/>
                                </a:rPr>
                                <m:t>2</m:t>
                              </m:r>
                            </m:sub>
                          </m:sSub>
                        </m:oMath>
                      </m:oMathPara>
                    </a14:m>
                    <a:endParaRPr lang="en-SG" sz="1400" b="0" dirty="0"/>
                  </a:p>
                </p:txBody>
              </p:sp>
            </mc:Choice>
            <mc:Fallback xmlns="">
              <p:sp>
                <p:nvSpPr>
                  <p:cNvPr id="37" name="TextBox 36">
                    <a:extLst>
                      <a:ext uri="{FF2B5EF4-FFF2-40B4-BE49-F238E27FC236}">
                        <a16:creationId xmlns:a16="http://schemas.microsoft.com/office/drawing/2014/main" id="{6CC5304D-A533-4A2D-A01E-451D1A8FB784}"/>
                      </a:ext>
                    </a:extLst>
                  </p:cNvPr>
                  <p:cNvSpPr txBox="1">
                    <a:spLocks noRot="1" noChangeAspect="1" noMove="1" noResize="1" noEditPoints="1" noAdjustHandles="1" noChangeArrowheads="1" noChangeShapeType="1" noTextEdit="1"/>
                  </p:cNvSpPr>
                  <p:nvPr/>
                </p:nvSpPr>
                <p:spPr>
                  <a:xfrm>
                    <a:off x="9114915" y="5080380"/>
                    <a:ext cx="288156" cy="215444"/>
                  </a:xfrm>
                  <a:prstGeom prst="rect">
                    <a:avLst/>
                  </a:prstGeom>
                  <a:blipFill>
                    <a:blip r:embed="rId8"/>
                    <a:stretch>
                      <a:fillRect l="-14894" r="-4255"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3CC50B6-7EC5-4A86-82C7-4CA7B930EEA9}"/>
                      </a:ext>
                    </a:extLst>
                  </p:cNvPr>
                  <p:cNvSpPr txBox="1"/>
                  <p:nvPr/>
                </p:nvSpPr>
                <p:spPr>
                  <a:xfrm>
                    <a:off x="10273157" y="5080380"/>
                    <a:ext cx="31867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𝑉</m:t>
                              </m:r>
                            </m:e>
                            <m:sub>
                              <m:r>
                                <a:rPr lang="en-SG" sz="1400" b="0" i="1" smtClean="0">
                                  <a:latin typeface="Cambria Math" panose="02040503050406030204" pitchFamily="18" charset="0"/>
                                </a:rPr>
                                <m:t>𝑜𝑚</m:t>
                              </m:r>
                            </m:sub>
                          </m:sSub>
                        </m:oMath>
                      </m:oMathPara>
                    </a14:m>
                    <a:endParaRPr lang="en-SG" sz="1400" b="0" dirty="0"/>
                  </a:p>
                </p:txBody>
              </p:sp>
            </mc:Choice>
            <mc:Fallback xmlns="">
              <p:sp>
                <p:nvSpPr>
                  <p:cNvPr id="38" name="TextBox 37">
                    <a:extLst>
                      <a:ext uri="{FF2B5EF4-FFF2-40B4-BE49-F238E27FC236}">
                        <a16:creationId xmlns:a16="http://schemas.microsoft.com/office/drawing/2014/main" id="{C3CC50B6-7EC5-4A86-82C7-4CA7B930EEA9}"/>
                      </a:ext>
                    </a:extLst>
                  </p:cNvPr>
                  <p:cNvSpPr txBox="1">
                    <a:spLocks noRot="1" noChangeAspect="1" noMove="1" noResize="1" noEditPoints="1" noAdjustHandles="1" noChangeArrowheads="1" noChangeShapeType="1" noTextEdit="1"/>
                  </p:cNvSpPr>
                  <p:nvPr/>
                </p:nvSpPr>
                <p:spPr>
                  <a:xfrm>
                    <a:off x="10273157" y="5080380"/>
                    <a:ext cx="318677" cy="215444"/>
                  </a:xfrm>
                  <a:prstGeom prst="rect">
                    <a:avLst/>
                  </a:prstGeom>
                  <a:blipFill>
                    <a:blip r:embed="rId9"/>
                    <a:stretch>
                      <a:fillRect l="-13462" b="-8571"/>
                    </a:stretch>
                  </a:blipFill>
                </p:spPr>
                <p:txBody>
                  <a:bodyPr/>
                  <a:lstStyle/>
                  <a:p>
                    <a:r>
                      <a:rPr lang="en-GB">
                        <a:noFill/>
                      </a:rPr>
                      <a:t> </a:t>
                    </a:r>
                  </a:p>
                </p:txBody>
              </p:sp>
            </mc:Fallback>
          </mc:AlternateContent>
          <p:sp>
            <p:nvSpPr>
              <p:cNvPr id="39" name="Right Brace 38">
                <a:extLst>
                  <a:ext uri="{FF2B5EF4-FFF2-40B4-BE49-F238E27FC236}">
                    <a16:creationId xmlns:a16="http://schemas.microsoft.com/office/drawing/2014/main" id="{3132B163-8672-48B5-B2D3-FB3F2DCAA01B}"/>
                  </a:ext>
                </a:extLst>
              </p:cNvPr>
              <p:cNvSpPr/>
              <p:nvPr/>
            </p:nvSpPr>
            <p:spPr>
              <a:xfrm rot="5400000">
                <a:off x="9424791" y="4117150"/>
                <a:ext cx="184700" cy="25046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a:extLst>
                  <a:ext uri="{FF2B5EF4-FFF2-40B4-BE49-F238E27FC236}">
                    <a16:creationId xmlns:a16="http://schemas.microsoft.com/office/drawing/2014/main" id="{50502F28-F196-4B4A-B771-A65493FF1D18}"/>
                  </a:ext>
                </a:extLst>
              </p:cNvPr>
              <p:cNvSpPr txBox="1"/>
              <p:nvPr/>
            </p:nvSpPr>
            <p:spPr>
              <a:xfrm>
                <a:off x="8834052" y="5415561"/>
                <a:ext cx="1740079" cy="307777"/>
              </a:xfrm>
              <a:prstGeom prst="rect">
                <a:avLst/>
              </a:prstGeom>
              <a:noFill/>
            </p:spPr>
            <p:txBody>
              <a:bodyPr wrap="square" rtlCol="0">
                <a:spAutoFit/>
              </a:bodyPr>
              <a:lstStyle/>
              <a:p>
                <a:r>
                  <a:rPr lang="en-SG" sz="1400" dirty="0"/>
                  <a:t>Neuron Outputs</a:t>
                </a:r>
                <a:endParaRPr lang="en-GB" sz="1400" dirty="0"/>
              </a:p>
            </p:txBody>
          </p:sp>
        </p:grpSp>
        <p:sp>
          <p:nvSpPr>
            <p:cNvPr id="33" name="TextBox 32">
              <a:extLst>
                <a:ext uri="{FF2B5EF4-FFF2-40B4-BE49-F238E27FC236}">
                  <a16:creationId xmlns:a16="http://schemas.microsoft.com/office/drawing/2014/main" id="{76FCF788-2C1A-46D9-BF07-D532EC5AB566}"/>
                </a:ext>
              </a:extLst>
            </p:cNvPr>
            <p:cNvSpPr txBox="1"/>
            <p:nvPr/>
          </p:nvSpPr>
          <p:spPr>
            <a:xfrm rot="16200000">
              <a:off x="7272970" y="3930593"/>
              <a:ext cx="1489087" cy="369332"/>
            </a:xfrm>
            <a:prstGeom prst="rect">
              <a:avLst/>
            </a:prstGeom>
            <a:noFill/>
          </p:spPr>
          <p:txBody>
            <a:bodyPr wrap="square" rtlCol="0">
              <a:spAutoFit/>
            </a:bodyPr>
            <a:lstStyle/>
            <a:p>
              <a:r>
                <a:rPr lang="en-SG" dirty="0"/>
                <a:t>Neuron row</a:t>
              </a:r>
              <a:endParaRPr lang="en-GB" dirty="0"/>
            </a:p>
          </p:txBody>
        </p:sp>
      </p:grpSp>
      <p:pic>
        <p:nvPicPr>
          <p:cNvPr id="4098" name="Picture 2" descr="KY_3560] The Algebraic Sum Of All Voltages In A Loop Must Equal ...">
            <a:extLst>
              <a:ext uri="{FF2B5EF4-FFF2-40B4-BE49-F238E27FC236}">
                <a16:creationId xmlns:a16="http://schemas.microsoft.com/office/drawing/2014/main" id="{3E7C5488-E0D1-432B-B2C1-ACF3AE298AE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0714"/>
          <a:stretch/>
        </p:blipFill>
        <p:spPr bwMode="auto">
          <a:xfrm>
            <a:off x="8198069" y="2469380"/>
            <a:ext cx="1450592" cy="1371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27DDEDF-064C-4676-A271-8B47780FA958}"/>
                  </a:ext>
                </a:extLst>
              </p:cNvPr>
              <p:cNvSpPr txBox="1"/>
              <p:nvPr/>
            </p:nvSpPr>
            <p:spPr>
              <a:xfrm>
                <a:off x="7661000" y="4139179"/>
                <a:ext cx="25247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𝐼</m:t>
                          </m:r>
                        </m:e>
                        <m:sub>
                          <m:r>
                            <a:rPr lang="en-SG" sz="2800" b="0" i="1" smtClean="0">
                              <a:latin typeface="Cambria Math" panose="02040503050406030204" pitchFamily="18" charset="0"/>
                            </a:rPr>
                            <m:t>4</m:t>
                          </m:r>
                        </m:sub>
                      </m:sSub>
                      <m:r>
                        <a:rPr lang="en-SG" sz="2800" b="0" i="1" smtClean="0">
                          <a:latin typeface="Cambria Math" panose="02040503050406030204" pitchFamily="18" charset="0"/>
                        </a:rPr>
                        <m:t>=</m:t>
                      </m:r>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𝐼</m:t>
                          </m:r>
                        </m:e>
                        <m:sub>
                          <m:r>
                            <a:rPr lang="en-SG" sz="2800" b="0" i="1" smtClean="0">
                              <a:latin typeface="Cambria Math" panose="02040503050406030204" pitchFamily="18" charset="0"/>
                            </a:rPr>
                            <m:t>1</m:t>
                          </m:r>
                        </m:sub>
                      </m:sSub>
                      <m:r>
                        <a:rPr lang="en-SG" sz="2800" b="0" i="1" smtClean="0">
                          <a:solidFill>
                            <a:srgbClr val="FF0000"/>
                          </a:solidFill>
                          <a:latin typeface="Cambria Math" panose="02040503050406030204" pitchFamily="18" charset="0"/>
                        </a:rPr>
                        <m:t>+</m:t>
                      </m:r>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𝐼</m:t>
                          </m:r>
                        </m:e>
                        <m:sub>
                          <m:r>
                            <a:rPr lang="en-SG" sz="2800" b="0" i="1" smtClean="0">
                              <a:latin typeface="Cambria Math" panose="02040503050406030204" pitchFamily="18" charset="0"/>
                            </a:rPr>
                            <m:t>2</m:t>
                          </m:r>
                        </m:sub>
                      </m:sSub>
                      <m:r>
                        <a:rPr lang="en-SG" sz="2800" b="0" i="1" smtClean="0">
                          <a:solidFill>
                            <a:srgbClr val="FF0000"/>
                          </a:solidFill>
                          <a:latin typeface="Cambria Math" panose="02040503050406030204" pitchFamily="18" charset="0"/>
                        </a:rPr>
                        <m:t>+</m:t>
                      </m:r>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𝐼</m:t>
                          </m:r>
                        </m:e>
                        <m:sub>
                          <m:r>
                            <a:rPr lang="en-SG" sz="2800" b="0" i="1" smtClean="0">
                              <a:latin typeface="Cambria Math" panose="02040503050406030204" pitchFamily="18" charset="0"/>
                            </a:rPr>
                            <m:t>3</m:t>
                          </m:r>
                        </m:sub>
                      </m:sSub>
                    </m:oMath>
                  </m:oMathPara>
                </a14:m>
                <a:endParaRPr lang="en-GB" sz="2800" dirty="0"/>
              </a:p>
            </p:txBody>
          </p:sp>
        </mc:Choice>
        <mc:Fallback xmlns="">
          <p:sp>
            <p:nvSpPr>
              <p:cNvPr id="8" name="TextBox 7">
                <a:extLst>
                  <a:ext uri="{FF2B5EF4-FFF2-40B4-BE49-F238E27FC236}">
                    <a16:creationId xmlns:a16="http://schemas.microsoft.com/office/drawing/2014/main" id="{627DDEDF-064C-4676-A271-8B47780FA958}"/>
                  </a:ext>
                </a:extLst>
              </p:cNvPr>
              <p:cNvSpPr txBox="1">
                <a:spLocks noRot="1" noChangeAspect="1" noMove="1" noResize="1" noEditPoints="1" noAdjustHandles="1" noChangeArrowheads="1" noChangeShapeType="1" noTextEdit="1"/>
              </p:cNvSpPr>
              <p:nvPr/>
            </p:nvSpPr>
            <p:spPr>
              <a:xfrm>
                <a:off x="7661000" y="4139179"/>
                <a:ext cx="2524730" cy="430887"/>
              </a:xfrm>
              <a:prstGeom prst="rect">
                <a:avLst/>
              </a:prstGeom>
              <a:blipFill>
                <a:blip r:embed="rId11"/>
                <a:stretch>
                  <a:fillRect/>
                </a:stretch>
              </a:blipFill>
            </p:spPr>
            <p:txBody>
              <a:bodyPr/>
              <a:lstStyle/>
              <a:p>
                <a:r>
                  <a:rPr lang="en-GB">
                    <a:noFill/>
                  </a:rPr>
                  <a:t> </a:t>
                </a:r>
              </a:p>
            </p:txBody>
          </p:sp>
        </mc:Fallback>
      </mc:AlternateContent>
      <p:sp>
        <p:nvSpPr>
          <p:cNvPr id="42" name="Content Placeholder 2">
            <a:extLst>
              <a:ext uri="{FF2B5EF4-FFF2-40B4-BE49-F238E27FC236}">
                <a16:creationId xmlns:a16="http://schemas.microsoft.com/office/drawing/2014/main" id="{A821B62D-9A20-49E3-BFED-BA4B9E1DC0A5}"/>
              </a:ext>
            </a:extLst>
          </p:cNvPr>
          <p:cNvSpPr>
            <a:spLocks noGrp="1"/>
          </p:cNvSpPr>
          <p:nvPr>
            <p:ph idx="1"/>
          </p:nvPr>
        </p:nvSpPr>
        <p:spPr>
          <a:xfrm>
            <a:off x="5378643" y="5057953"/>
            <a:ext cx="6727218" cy="1057004"/>
          </a:xfrm>
        </p:spPr>
        <p:txBody>
          <a:bodyPr>
            <a:normAutofit fontScale="92500" lnSpcReduction="10000"/>
          </a:bodyPr>
          <a:lstStyle/>
          <a:p>
            <a:r>
              <a:rPr lang="en-SG" dirty="0"/>
              <a:t>Use Kirchhoff’s Current Law for simultaneous summation, not von Neumann CPU that sums one by one</a:t>
            </a:r>
            <a:endParaRPr lang="en-GB"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E4F6CF9-0092-4DF2-868D-5342A89A3596}"/>
                  </a:ext>
                </a:extLst>
              </p:cNvPr>
              <p:cNvSpPr/>
              <p:nvPr/>
            </p:nvSpPr>
            <p:spPr>
              <a:xfrm>
                <a:off x="5378644" y="1169246"/>
                <a:ext cx="2448555" cy="1535613"/>
              </a:xfrm>
              <a:prstGeom prst="rect">
                <a:avLst/>
              </a:prstGeom>
            </p:spPr>
            <p:txBody>
              <a:bodyPr wrap="none">
                <a:spAutoFit/>
              </a:bodyPr>
              <a:lstStyle/>
              <a:p>
                <a14:m>
                  <m:oMath xmlns:m="http://schemas.openxmlformats.org/officeDocument/2006/math">
                    <m:r>
                      <a:rPr lang="en-SG" sz="9600" i="1">
                        <a:solidFill>
                          <a:srgbClr val="FF0000"/>
                        </a:solidFill>
                        <a:latin typeface="Cambria Math" panose="02040503050406030204" pitchFamily="18" charset="0"/>
                      </a:rPr>
                      <m:t>+</m:t>
                    </m:r>
                  </m:oMath>
                </a14:m>
                <a:r>
                  <a:rPr lang="en-GB" sz="2400" dirty="0"/>
                  <a:t>Operation:</a:t>
                </a:r>
              </a:p>
            </p:txBody>
          </p:sp>
        </mc:Choice>
        <mc:Fallback xmlns="">
          <p:sp>
            <p:nvSpPr>
              <p:cNvPr id="13" name="Rectangle 12">
                <a:extLst>
                  <a:ext uri="{FF2B5EF4-FFF2-40B4-BE49-F238E27FC236}">
                    <a16:creationId xmlns:a16="http://schemas.microsoft.com/office/drawing/2014/main" id="{9E4F6CF9-0092-4DF2-868D-5342A89A3596}"/>
                  </a:ext>
                </a:extLst>
              </p:cNvPr>
              <p:cNvSpPr>
                <a:spLocks noRot="1" noChangeAspect="1" noMove="1" noResize="1" noEditPoints="1" noAdjustHandles="1" noChangeArrowheads="1" noChangeShapeType="1" noTextEdit="1"/>
              </p:cNvSpPr>
              <p:nvPr/>
            </p:nvSpPr>
            <p:spPr>
              <a:xfrm>
                <a:off x="5378644" y="1169246"/>
                <a:ext cx="2448555" cy="1535613"/>
              </a:xfrm>
              <a:prstGeom prst="rect">
                <a:avLst/>
              </a:prstGeom>
              <a:blipFill>
                <a:blip r:embed="rId12"/>
                <a:stretch>
                  <a:fillRect r="-2488"/>
                </a:stretch>
              </a:blipFill>
            </p:spPr>
            <p:txBody>
              <a:bodyPr/>
              <a:lstStyle/>
              <a:p>
                <a:r>
                  <a:rPr lang="en-GB">
                    <a:noFill/>
                  </a:rPr>
                  <a:t> </a:t>
                </a:r>
              </a:p>
            </p:txBody>
          </p:sp>
        </mc:Fallback>
      </mc:AlternateContent>
    </p:spTree>
    <p:extLst>
      <p:ext uri="{BB962C8B-B14F-4D97-AF65-F5344CB8AC3E}">
        <p14:creationId xmlns:p14="http://schemas.microsoft.com/office/powerpoint/2010/main" val="3241182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9251574"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Neuromorphic Computing Circuit</a:t>
            </a:r>
          </a:p>
        </p:txBody>
      </p:sp>
      <p:sp>
        <p:nvSpPr>
          <p:cNvPr id="6" name="Slide Number Placeholder 5">
            <a:extLst>
              <a:ext uri="{FF2B5EF4-FFF2-40B4-BE49-F238E27FC236}">
                <a16:creationId xmlns:a16="http://schemas.microsoft.com/office/drawing/2014/main" id="{8E7C6CD7-2D58-4903-A71E-794C91044790}"/>
              </a:ext>
            </a:extLst>
          </p:cNvPr>
          <p:cNvSpPr>
            <a:spLocks noGrp="1"/>
          </p:cNvSpPr>
          <p:nvPr>
            <p:ph type="sldNum" sz="quarter" idx="12"/>
          </p:nvPr>
        </p:nvSpPr>
        <p:spPr/>
        <p:txBody>
          <a:bodyPr/>
          <a:lstStyle/>
          <a:p>
            <a:fld id="{32C6877C-4AE1-4F63-BAE2-155794032CE1}" type="slidenum">
              <a:rPr lang="en-GB" smtClean="0"/>
              <a:t>15</a:t>
            </a:fld>
            <a:endParaRPr lang="en-GB"/>
          </a:p>
        </p:txBody>
      </p:sp>
      <p:sp>
        <p:nvSpPr>
          <p:cNvPr id="21" name="TextBox 20">
            <a:extLst>
              <a:ext uri="{FF2B5EF4-FFF2-40B4-BE49-F238E27FC236}">
                <a16:creationId xmlns:a16="http://schemas.microsoft.com/office/drawing/2014/main" id="{39CAF6B6-D420-4BD2-BEF2-160BB4885CA9}"/>
              </a:ext>
            </a:extLst>
          </p:cNvPr>
          <p:cNvSpPr txBox="1"/>
          <p:nvPr/>
        </p:nvSpPr>
        <p:spPr>
          <a:xfrm>
            <a:off x="189807" y="5654667"/>
            <a:ext cx="5117470" cy="523220"/>
          </a:xfrm>
          <a:prstGeom prst="rect">
            <a:avLst/>
          </a:prstGeom>
          <a:noFill/>
        </p:spPr>
        <p:txBody>
          <a:bodyPr wrap="square" rtlCol="0">
            <a:spAutoFit/>
          </a:bodyPr>
          <a:lstStyle/>
          <a:p>
            <a:r>
              <a:rPr lang="en-SG" sz="2800" dirty="0"/>
              <a:t>Neuromorphic Computing Circuit</a:t>
            </a:r>
            <a:endParaRPr lang="en-GB" sz="2800" dirty="0"/>
          </a:p>
        </p:txBody>
      </p:sp>
      <p:grpSp>
        <p:nvGrpSpPr>
          <p:cNvPr id="24" name="Group 23">
            <a:extLst>
              <a:ext uri="{FF2B5EF4-FFF2-40B4-BE49-F238E27FC236}">
                <a16:creationId xmlns:a16="http://schemas.microsoft.com/office/drawing/2014/main" id="{B3E510E6-8B3B-4D32-A9DE-B56826EE6D13}"/>
              </a:ext>
            </a:extLst>
          </p:cNvPr>
          <p:cNvGrpSpPr/>
          <p:nvPr/>
        </p:nvGrpSpPr>
        <p:grpSpPr>
          <a:xfrm>
            <a:off x="783059" y="1445745"/>
            <a:ext cx="3442861" cy="4255165"/>
            <a:chOff x="7551658" y="1468173"/>
            <a:chExt cx="3442861" cy="4255165"/>
          </a:xfrm>
        </p:grpSpPr>
        <p:grpSp>
          <p:nvGrpSpPr>
            <p:cNvPr id="32" name="Group 31">
              <a:extLst>
                <a:ext uri="{FF2B5EF4-FFF2-40B4-BE49-F238E27FC236}">
                  <a16:creationId xmlns:a16="http://schemas.microsoft.com/office/drawing/2014/main" id="{B0E4FDAB-8DA0-434B-957E-3E17E960728C}"/>
                </a:ext>
              </a:extLst>
            </p:cNvPr>
            <p:cNvGrpSpPr/>
            <p:nvPr/>
          </p:nvGrpSpPr>
          <p:grpSpPr>
            <a:xfrm>
              <a:off x="7551658" y="1468173"/>
              <a:ext cx="3442861" cy="4255165"/>
              <a:chOff x="7551658" y="1468173"/>
              <a:chExt cx="3442861" cy="4255165"/>
            </a:xfrm>
          </p:grpSpPr>
          <p:pic>
            <p:nvPicPr>
              <p:cNvPr id="34" name="Picture 33">
                <a:extLst>
                  <a:ext uri="{FF2B5EF4-FFF2-40B4-BE49-F238E27FC236}">
                    <a16:creationId xmlns:a16="http://schemas.microsoft.com/office/drawing/2014/main" id="{7E3A815E-6B21-4C80-8B1D-F6E96E6C27B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551658" y="1468173"/>
                <a:ext cx="3442861" cy="3852153"/>
              </a:xfrm>
              <a:prstGeom prst="rect">
                <a:avLst/>
              </a:prstGeom>
            </p:spPr>
          </p:pic>
          <p:sp>
            <p:nvSpPr>
              <p:cNvPr id="35" name="Rectangle: Rounded Corners 34">
                <a:extLst>
                  <a:ext uri="{FF2B5EF4-FFF2-40B4-BE49-F238E27FC236}">
                    <a16:creationId xmlns:a16="http://schemas.microsoft.com/office/drawing/2014/main" id="{4ED35F39-E393-407C-BDFC-5F8E9DE5C422}"/>
                  </a:ext>
                </a:extLst>
              </p:cNvPr>
              <p:cNvSpPr/>
              <p:nvPr/>
            </p:nvSpPr>
            <p:spPr>
              <a:xfrm>
                <a:off x="8189343" y="3305908"/>
                <a:ext cx="2736045" cy="1664768"/>
              </a:xfrm>
              <a:prstGeom prst="roundRect">
                <a:avLst>
                  <a:gd name="adj" fmla="val 3388"/>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DAF872F-46DE-47B0-8939-9AF9B6DE2FB6}"/>
                      </a:ext>
                    </a:extLst>
                  </p:cNvPr>
                  <p:cNvSpPr txBox="1"/>
                  <p:nvPr/>
                </p:nvSpPr>
                <p:spPr>
                  <a:xfrm>
                    <a:off x="8466522" y="5080380"/>
                    <a:ext cx="28815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𝑉</m:t>
                              </m:r>
                            </m:e>
                            <m:sub>
                              <m:r>
                                <a:rPr lang="en-SG" sz="1400" b="0" i="1" smtClean="0">
                                  <a:latin typeface="Cambria Math" panose="02040503050406030204" pitchFamily="18" charset="0"/>
                                </a:rPr>
                                <m:t>𝑜</m:t>
                              </m:r>
                              <m:r>
                                <a:rPr lang="en-SG" sz="1400" b="0" i="1" smtClean="0">
                                  <a:latin typeface="Cambria Math" panose="02040503050406030204" pitchFamily="18" charset="0"/>
                                </a:rPr>
                                <m:t>1</m:t>
                              </m:r>
                            </m:sub>
                          </m:sSub>
                        </m:oMath>
                      </m:oMathPara>
                    </a14:m>
                    <a:endParaRPr lang="en-SG" sz="1400" b="0" dirty="0"/>
                  </a:p>
                </p:txBody>
              </p:sp>
            </mc:Choice>
            <mc:Fallback xmlns="">
              <p:sp>
                <p:nvSpPr>
                  <p:cNvPr id="36" name="TextBox 35">
                    <a:extLst>
                      <a:ext uri="{FF2B5EF4-FFF2-40B4-BE49-F238E27FC236}">
                        <a16:creationId xmlns:a16="http://schemas.microsoft.com/office/drawing/2014/main" id="{1DAF872F-46DE-47B0-8939-9AF9B6DE2FB6}"/>
                      </a:ext>
                    </a:extLst>
                  </p:cNvPr>
                  <p:cNvSpPr txBox="1">
                    <a:spLocks noRot="1" noChangeAspect="1" noMove="1" noResize="1" noEditPoints="1" noAdjustHandles="1" noChangeArrowheads="1" noChangeShapeType="1" noTextEdit="1"/>
                  </p:cNvSpPr>
                  <p:nvPr/>
                </p:nvSpPr>
                <p:spPr>
                  <a:xfrm>
                    <a:off x="8466522" y="5080380"/>
                    <a:ext cx="288156" cy="215444"/>
                  </a:xfrm>
                  <a:prstGeom prst="rect">
                    <a:avLst/>
                  </a:prstGeom>
                  <a:blipFill>
                    <a:blip r:embed="rId7"/>
                    <a:stretch>
                      <a:fillRect l="-14894" r="-4255"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C5304D-A533-4A2D-A01E-451D1A8FB784}"/>
                      </a:ext>
                    </a:extLst>
                  </p:cNvPr>
                  <p:cNvSpPr txBox="1"/>
                  <p:nvPr/>
                </p:nvSpPr>
                <p:spPr>
                  <a:xfrm>
                    <a:off x="9114915" y="5080380"/>
                    <a:ext cx="28815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𝑉</m:t>
                              </m:r>
                            </m:e>
                            <m:sub>
                              <m:r>
                                <a:rPr lang="en-SG" sz="1400" b="0" i="1" smtClean="0">
                                  <a:latin typeface="Cambria Math" panose="02040503050406030204" pitchFamily="18" charset="0"/>
                                </a:rPr>
                                <m:t>𝑜</m:t>
                              </m:r>
                              <m:r>
                                <a:rPr lang="en-SG" sz="1400" b="0" i="1" smtClean="0">
                                  <a:latin typeface="Cambria Math" panose="02040503050406030204" pitchFamily="18" charset="0"/>
                                </a:rPr>
                                <m:t>2</m:t>
                              </m:r>
                            </m:sub>
                          </m:sSub>
                        </m:oMath>
                      </m:oMathPara>
                    </a14:m>
                    <a:endParaRPr lang="en-SG" sz="1400" b="0" dirty="0"/>
                  </a:p>
                </p:txBody>
              </p:sp>
            </mc:Choice>
            <mc:Fallback xmlns="">
              <p:sp>
                <p:nvSpPr>
                  <p:cNvPr id="37" name="TextBox 36">
                    <a:extLst>
                      <a:ext uri="{FF2B5EF4-FFF2-40B4-BE49-F238E27FC236}">
                        <a16:creationId xmlns:a16="http://schemas.microsoft.com/office/drawing/2014/main" id="{6CC5304D-A533-4A2D-A01E-451D1A8FB784}"/>
                      </a:ext>
                    </a:extLst>
                  </p:cNvPr>
                  <p:cNvSpPr txBox="1">
                    <a:spLocks noRot="1" noChangeAspect="1" noMove="1" noResize="1" noEditPoints="1" noAdjustHandles="1" noChangeArrowheads="1" noChangeShapeType="1" noTextEdit="1"/>
                  </p:cNvSpPr>
                  <p:nvPr/>
                </p:nvSpPr>
                <p:spPr>
                  <a:xfrm>
                    <a:off x="9114915" y="5080380"/>
                    <a:ext cx="288156" cy="215444"/>
                  </a:xfrm>
                  <a:prstGeom prst="rect">
                    <a:avLst/>
                  </a:prstGeom>
                  <a:blipFill>
                    <a:blip r:embed="rId8"/>
                    <a:stretch>
                      <a:fillRect l="-14894" r="-4255"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3CC50B6-7EC5-4A86-82C7-4CA7B930EEA9}"/>
                      </a:ext>
                    </a:extLst>
                  </p:cNvPr>
                  <p:cNvSpPr txBox="1"/>
                  <p:nvPr/>
                </p:nvSpPr>
                <p:spPr>
                  <a:xfrm>
                    <a:off x="10273157" y="5080380"/>
                    <a:ext cx="31867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𝑉</m:t>
                              </m:r>
                            </m:e>
                            <m:sub>
                              <m:r>
                                <a:rPr lang="en-SG" sz="1400" b="0" i="1" smtClean="0">
                                  <a:latin typeface="Cambria Math" panose="02040503050406030204" pitchFamily="18" charset="0"/>
                                </a:rPr>
                                <m:t>𝑜𝑚</m:t>
                              </m:r>
                            </m:sub>
                          </m:sSub>
                        </m:oMath>
                      </m:oMathPara>
                    </a14:m>
                    <a:endParaRPr lang="en-SG" sz="1400" b="0" dirty="0"/>
                  </a:p>
                </p:txBody>
              </p:sp>
            </mc:Choice>
            <mc:Fallback xmlns="">
              <p:sp>
                <p:nvSpPr>
                  <p:cNvPr id="38" name="TextBox 37">
                    <a:extLst>
                      <a:ext uri="{FF2B5EF4-FFF2-40B4-BE49-F238E27FC236}">
                        <a16:creationId xmlns:a16="http://schemas.microsoft.com/office/drawing/2014/main" id="{C3CC50B6-7EC5-4A86-82C7-4CA7B930EEA9}"/>
                      </a:ext>
                    </a:extLst>
                  </p:cNvPr>
                  <p:cNvSpPr txBox="1">
                    <a:spLocks noRot="1" noChangeAspect="1" noMove="1" noResize="1" noEditPoints="1" noAdjustHandles="1" noChangeArrowheads="1" noChangeShapeType="1" noTextEdit="1"/>
                  </p:cNvSpPr>
                  <p:nvPr/>
                </p:nvSpPr>
                <p:spPr>
                  <a:xfrm>
                    <a:off x="10273157" y="5080380"/>
                    <a:ext cx="318677" cy="215444"/>
                  </a:xfrm>
                  <a:prstGeom prst="rect">
                    <a:avLst/>
                  </a:prstGeom>
                  <a:blipFill>
                    <a:blip r:embed="rId9"/>
                    <a:stretch>
                      <a:fillRect l="-13462" b="-8571"/>
                    </a:stretch>
                  </a:blipFill>
                </p:spPr>
                <p:txBody>
                  <a:bodyPr/>
                  <a:lstStyle/>
                  <a:p>
                    <a:r>
                      <a:rPr lang="en-GB">
                        <a:noFill/>
                      </a:rPr>
                      <a:t> </a:t>
                    </a:r>
                  </a:p>
                </p:txBody>
              </p:sp>
            </mc:Fallback>
          </mc:AlternateContent>
          <p:sp>
            <p:nvSpPr>
              <p:cNvPr id="39" name="Right Brace 38">
                <a:extLst>
                  <a:ext uri="{FF2B5EF4-FFF2-40B4-BE49-F238E27FC236}">
                    <a16:creationId xmlns:a16="http://schemas.microsoft.com/office/drawing/2014/main" id="{3132B163-8672-48B5-B2D3-FB3F2DCAA01B}"/>
                  </a:ext>
                </a:extLst>
              </p:cNvPr>
              <p:cNvSpPr/>
              <p:nvPr/>
            </p:nvSpPr>
            <p:spPr>
              <a:xfrm rot="5400000">
                <a:off x="9424791" y="4117150"/>
                <a:ext cx="184700" cy="25046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a:extLst>
                  <a:ext uri="{FF2B5EF4-FFF2-40B4-BE49-F238E27FC236}">
                    <a16:creationId xmlns:a16="http://schemas.microsoft.com/office/drawing/2014/main" id="{50502F28-F196-4B4A-B771-A65493FF1D18}"/>
                  </a:ext>
                </a:extLst>
              </p:cNvPr>
              <p:cNvSpPr txBox="1"/>
              <p:nvPr/>
            </p:nvSpPr>
            <p:spPr>
              <a:xfrm>
                <a:off x="8834052" y="5415561"/>
                <a:ext cx="1740079" cy="307777"/>
              </a:xfrm>
              <a:prstGeom prst="rect">
                <a:avLst/>
              </a:prstGeom>
              <a:noFill/>
            </p:spPr>
            <p:txBody>
              <a:bodyPr wrap="square" rtlCol="0">
                <a:spAutoFit/>
              </a:bodyPr>
              <a:lstStyle/>
              <a:p>
                <a:r>
                  <a:rPr lang="en-SG" sz="1400" dirty="0"/>
                  <a:t>Neuron Outputs</a:t>
                </a:r>
                <a:endParaRPr lang="en-GB" sz="1400" dirty="0"/>
              </a:p>
            </p:txBody>
          </p:sp>
        </p:grpSp>
        <p:sp>
          <p:nvSpPr>
            <p:cNvPr id="33" name="TextBox 32">
              <a:extLst>
                <a:ext uri="{FF2B5EF4-FFF2-40B4-BE49-F238E27FC236}">
                  <a16:creationId xmlns:a16="http://schemas.microsoft.com/office/drawing/2014/main" id="{76FCF788-2C1A-46D9-BF07-D532EC5AB566}"/>
                </a:ext>
              </a:extLst>
            </p:cNvPr>
            <p:cNvSpPr txBox="1"/>
            <p:nvPr/>
          </p:nvSpPr>
          <p:spPr>
            <a:xfrm rot="16200000">
              <a:off x="7272970" y="3930593"/>
              <a:ext cx="1489087" cy="369332"/>
            </a:xfrm>
            <a:prstGeom prst="rect">
              <a:avLst/>
            </a:prstGeom>
            <a:noFill/>
          </p:spPr>
          <p:txBody>
            <a:bodyPr wrap="square" rtlCol="0">
              <a:spAutoFit/>
            </a:bodyPr>
            <a:lstStyle/>
            <a:p>
              <a:r>
                <a:rPr lang="en-SG" dirty="0"/>
                <a:t>Neuron row</a:t>
              </a:r>
              <a:endParaRPr lang="en-GB" dirty="0"/>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27DDEDF-064C-4676-A271-8B47780FA958}"/>
                  </a:ext>
                </a:extLst>
              </p:cNvPr>
              <p:cNvSpPr txBox="1"/>
              <p:nvPr/>
            </p:nvSpPr>
            <p:spPr>
              <a:xfrm>
                <a:off x="7822382" y="4251321"/>
                <a:ext cx="3227358" cy="879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2800" b="0" i="1" smtClean="0">
                          <a:latin typeface="Cambria Math" panose="02040503050406030204" pitchFamily="18" charset="0"/>
                        </a:rPr>
                        <m:t>𝐼</m:t>
                      </m:r>
                      <m:r>
                        <a:rPr lang="en-SG" sz="2800" b="0" i="1" smtClean="0">
                          <a:latin typeface="Cambria Math" panose="02040503050406030204" pitchFamily="18" charset="0"/>
                        </a:rPr>
                        <m:t>=</m:t>
                      </m:r>
                      <m:f>
                        <m:fPr>
                          <m:ctrlPr>
                            <a:rPr lang="en-SG" sz="2800" b="0" i="1" smtClean="0">
                              <a:latin typeface="Cambria Math" panose="02040503050406030204" pitchFamily="18" charset="0"/>
                            </a:rPr>
                          </m:ctrlPr>
                        </m:fPr>
                        <m:num>
                          <m:r>
                            <a:rPr lang="en-SG" sz="2800" b="0" i="0" smtClean="0">
                              <a:latin typeface="Cambria Math" panose="02040503050406030204" pitchFamily="18" charset="0"/>
                            </a:rPr>
                            <m:t>1</m:t>
                          </m:r>
                        </m:num>
                        <m:den>
                          <m:sSub>
                            <m:sSubPr>
                              <m:ctrlPr>
                                <a:rPr lang="en-SG" sz="2800" b="0" i="1" smtClean="0">
                                  <a:latin typeface="Cambria Math" panose="02040503050406030204" pitchFamily="18" charset="0"/>
                                </a:rPr>
                              </m:ctrlPr>
                            </m:sSubPr>
                            <m:e>
                              <m:r>
                                <m:rPr>
                                  <m:sty m:val="p"/>
                                </m:rPr>
                                <a:rPr lang="en-SG" sz="2800" b="0" i="0" smtClean="0">
                                  <a:latin typeface="Cambria Math" panose="02040503050406030204" pitchFamily="18" charset="0"/>
                                </a:rPr>
                                <m:t>R</m:t>
                              </m:r>
                            </m:e>
                            <m:sub>
                              <m:r>
                                <a:rPr lang="en-SG" sz="2800" b="0" i="0" smtClean="0">
                                  <a:latin typeface="Cambria Math" panose="02040503050406030204" pitchFamily="18" charset="0"/>
                                </a:rPr>
                                <m:t>1</m:t>
                              </m:r>
                            </m:sub>
                          </m:sSub>
                        </m:den>
                      </m:f>
                      <m:r>
                        <a:rPr lang="en-SG" sz="2800" b="0" i="1" smtClean="0">
                          <a:solidFill>
                            <a:srgbClr val="FF0000"/>
                          </a:solidFill>
                          <a:latin typeface="Cambria Math" panose="02040503050406030204" pitchFamily="18" charset="0"/>
                        </a:rPr>
                        <m:t>×</m:t>
                      </m:r>
                      <m:r>
                        <a:rPr lang="en-SG" sz="2800" b="0" i="1" smtClean="0">
                          <a:latin typeface="Cambria Math" panose="02040503050406030204" pitchFamily="18" charset="0"/>
                        </a:rPr>
                        <m:t>𝑉</m:t>
                      </m:r>
                      <m:r>
                        <a:rPr lang="en-SG" sz="2800" b="0" i="1" smtClean="0">
                          <a:latin typeface="Cambria Math" panose="02040503050406030204" pitchFamily="18" charset="0"/>
                        </a:rPr>
                        <m:t>+</m:t>
                      </m:r>
                      <m:f>
                        <m:fPr>
                          <m:ctrlPr>
                            <a:rPr lang="en-SG" sz="2800" i="1">
                              <a:latin typeface="Cambria Math" panose="02040503050406030204" pitchFamily="18" charset="0"/>
                            </a:rPr>
                          </m:ctrlPr>
                        </m:fPr>
                        <m:num>
                          <m:r>
                            <a:rPr lang="en-SG" sz="2800">
                              <a:latin typeface="Cambria Math" panose="02040503050406030204" pitchFamily="18" charset="0"/>
                            </a:rPr>
                            <m:t>1</m:t>
                          </m:r>
                        </m:num>
                        <m:den>
                          <m:sSub>
                            <m:sSubPr>
                              <m:ctrlPr>
                                <a:rPr lang="en-SG" sz="2800" b="0" i="1" smtClean="0">
                                  <a:latin typeface="Cambria Math" panose="02040503050406030204" pitchFamily="18" charset="0"/>
                                </a:rPr>
                              </m:ctrlPr>
                            </m:sSubPr>
                            <m:e>
                              <m:r>
                                <m:rPr>
                                  <m:sty m:val="p"/>
                                </m:rPr>
                                <a:rPr lang="en-SG" sz="2800">
                                  <a:latin typeface="Cambria Math" panose="02040503050406030204" pitchFamily="18" charset="0"/>
                                </a:rPr>
                                <m:t>R</m:t>
                              </m:r>
                            </m:e>
                            <m:sub>
                              <m:r>
                                <a:rPr lang="en-SG" sz="2800" b="0" i="0" smtClean="0">
                                  <a:latin typeface="Cambria Math" panose="02040503050406030204" pitchFamily="18" charset="0"/>
                                </a:rPr>
                                <m:t>2</m:t>
                              </m:r>
                            </m:sub>
                          </m:sSub>
                        </m:den>
                      </m:f>
                      <m:r>
                        <a:rPr lang="en-SG" sz="2800" i="1">
                          <a:solidFill>
                            <a:srgbClr val="FF0000"/>
                          </a:solidFill>
                          <a:latin typeface="Cambria Math" panose="02040503050406030204" pitchFamily="18" charset="0"/>
                        </a:rPr>
                        <m:t>×</m:t>
                      </m:r>
                      <m:r>
                        <a:rPr lang="en-SG" sz="2800" i="1">
                          <a:latin typeface="Cambria Math" panose="02040503050406030204" pitchFamily="18" charset="0"/>
                        </a:rPr>
                        <m:t>𝑉</m:t>
                      </m:r>
                    </m:oMath>
                  </m:oMathPara>
                </a14:m>
                <a:endParaRPr lang="en-GB" sz="2800" dirty="0"/>
              </a:p>
            </p:txBody>
          </p:sp>
        </mc:Choice>
        <mc:Fallback xmlns="">
          <p:sp>
            <p:nvSpPr>
              <p:cNvPr id="8" name="TextBox 7">
                <a:extLst>
                  <a:ext uri="{FF2B5EF4-FFF2-40B4-BE49-F238E27FC236}">
                    <a16:creationId xmlns:a16="http://schemas.microsoft.com/office/drawing/2014/main" id="{627DDEDF-064C-4676-A271-8B47780FA958}"/>
                  </a:ext>
                </a:extLst>
              </p:cNvPr>
              <p:cNvSpPr txBox="1">
                <a:spLocks noRot="1" noChangeAspect="1" noMove="1" noResize="1" noEditPoints="1" noAdjustHandles="1" noChangeArrowheads="1" noChangeShapeType="1" noTextEdit="1"/>
              </p:cNvSpPr>
              <p:nvPr/>
            </p:nvSpPr>
            <p:spPr>
              <a:xfrm>
                <a:off x="7822382" y="4251321"/>
                <a:ext cx="3227358" cy="879921"/>
              </a:xfrm>
              <a:prstGeom prst="rect">
                <a:avLst/>
              </a:prstGeom>
              <a:blipFill>
                <a:blip r:embed="rId10"/>
                <a:stretch>
                  <a:fillRect/>
                </a:stretch>
              </a:blipFill>
            </p:spPr>
            <p:txBody>
              <a:bodyPr/>
              <a:lstStyle/>
              <a:p>
                <a:r>
                  <a:rPr lang="en-GB">
                    <a:noFill/>
                  </a:rPr>
                  <a:t> </a:t>
                </a:r>
              </a:p>
            </p:txBody>
          </p:sp>
        </mc:Fallback>
      </mc:AlternateContent>
      <p:sp>
        <p:nvSpPr>
          <p:cNvPr id="42" name="Content Placeholder 2">
            <a:extLst>
              <a:ext uri="{FF2B5EF4-FFF2-40B4-BE49-F238E27FC236}">
                <a16:creationId xmlns:a16="http://schemas.microsoft.com/office/drawing/2014/main" id="{A821B62D-9A20-49E3-BFED-BA4B9E1DC0A5}"/>
              </a:ext>
            </a:extLst>
          </p:cNvPr>
          <p:cNvSpPr>
            <a:spLocks noGrp="1"/>
          </p:cNvSpPr>
          <p:nvPr>
            <p:ph idx="1"/>
          </p:nvPr>
        </p:nvSpPr>
        <p:spPr>
          <a:xfrm>
            <a:off x="5424181" y="5286863"/>
            <a:ext cx="6576849" cy="828093"/>
          </a:xfrm>
        </p:spPr>
        <p:txBody>
          <a:bodyPr>
            <a:normAutofit fontScale="85000" lnSpcReduction="10000"/>
          </a:bodyPr>
          <a:lstStyle/>
          <a:p>
            <a:r>
              <a:rPr lang="en-SG" dirty="0"/>
              <a:t>Use Ohm’s Law for simultaneous multiplication, not von Neumann CPU that multiplies one by one</a:t>
            </a:r>
            <a:endParaRPr lang="en-GB" dirty="0"/>
          </a:p>
        </p:txBody>
      </p:sp>
      <p:pic>
        <p:nvPicPr>
          <p:cNvPr id="10242" name="Picture 2" descr="Ohm's Law Calculator - Omni">
            <a:extLst>
              <a:ext uri="{FF2B5EF4-FFF2-40B4-BE49-F238E27FC236}">
                <a16:creationId xmlns:a16="http://schemas.microsoft.com/office/drawing/2014/main" id="{DCB8DFE3-BE83-4A84-AA20-01D71371EFD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38710"/>
          <a:stretch/>
        </p:blipFill>
        <p:spPr bwMode="auto">
          <a:xfrm>
            <a:off x="7661000" y="2205206"/>
            <a:ext cx="2606566" cy="18563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F3E1B53-57B8-475A-BB0B-B938C88687FF}"/>
                  </a:ext>
                </a:extLst>
              </p:cNvPr>
              <p:cNvSpPr/>
              <p:nvPr/>
            </p:nvSpPr>
            <p:spPr>
              <a:xfrm>
                <a:off x="5424181" y="1203391"/>
                <a:ext cx="2408480" cy="1535613"/>
              </a:xfrm>
              <a:prstGeom prst="rect">
                <a:avLst/>
              </a:prstGeom>
            </p:spPr>
            <p:txBody>
              <a:bodyPr wrap="none">
                <a:spAutoFit/>
              </a:bodyPr>
              <a:lstStyle/>
              <a:p>
                <a14:m>
                  <m:oMath xmlns:m="http://schemas.openxmlformats.org/officeDocument/2006/math">
                    <m:r>
                      <a:rPr lang="en-SG" sz="9600" i="1" smtClean="0">
                        <a:solidFill>
                          <a:srgbClr val="FF0000"/>
                        </a:solidFill>
                        <a:latin typeface="Cambria Math" panose="02040503050406030204" pitchFamily="18" charset="0"/>
                      </a:rPr>
                      <m:t>×</m:t>
                    </m:r>
                  </m:oMath>
                </a14:m>
                <a:r>
                  <a:rPr lang="en-GB" sz="2400" dirty="0"/>
                  <a:t>Operation:</a:t>
                </a:r>
              </a:p>
            </p:txBody>
          </p:sp>
        </mc:Choice>
        <mc:Fallback xmlns="">
          <p:sp>
            <p:nvSpPr>
              <p:cNvPr id="2" name="Rectangle 1">
                <a:extLst>
                  <a:ext uri="{FF2B5EF4-FFF2-40B4-BE49-F238E27FC236}">
                    <a16:creationId xmlns:a16="http://schemas.microsoft.com/office/drawing/2014/main" id="{3F3E1B53-57B8-475A-BB0B-B938C88687FF}"/>
                  </a:ext>
                </a:extLst>
              </p:cNvPr>
              <p:cNvSpPr>
                <a:spLocks noRot="1" noChangeAspect="1" noMove="1" noResize="1" noEditPoints="1" noAdjustHandles="1" noChangeArrowheads="1" noChangeShapeType="1" noTextEdit="1"/>
              </p:cNvSpPr>
              <p:nvPr/>
            </p:nvSpPr>
            <p:spPr>
              <a:xfrm>
                <a:off x="5424181" y="1203391"/>
                <a:ext cx="2408480" cy="1535613"/>
              </a:xfrm>
              <a:prstGeom prst="rect">
                <a:avLst/>
              </a:prstGeom>
              <a:blipFill>
                <a:blip r:embed="rId12"/>
                <a:stretch>
                  <a:fillRect r="-2532"/>
                </a:stretch>
              </a:blipFill>
            </p:spPr>
            <p:txBody>
              <a:bodyPr/>
              <a:lstStyle/>
              <a:p>
                <a:r>
                  <a:rPr lang="en-GB">
                    <a:noFill/>
                  </a:rPr>
                  <a:t> </a:t>
                </a:r>
              </a:p>
            </p:txBody>
          </p:sp>
        </mc:Fallback>
      </mc:AlternateContent>
      <p:pic>
        <p:nvPicPr>
          <p:cNvPr id="23" name="Picture 2" descr="Ohm's Law Calculator - Omni">
            <a:extLst>
              <a:ext uri="{FF2B5EF4-FFF2-40B4-BE49-F238E27FC236}">
                <a16:creationId xmlns:a16="http://schemas.microsoft.com/office/drawing/2014/main" id="{504594A4-5990-4D8D-BD96-2323E8E8E9C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6496" r="38710"/>
          <a:stretch/>
        </p:blipFill>
        <p:spPr bwMode="auto">
          <a:xfrm>
            <a:off x="9900517" y="2205206"/>
            <a:ext cx="1054458" cy="185630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8D9AB5C5-BF68-437A-B911-CE21C60D2547}"/>
              </a:ext>
            </a:extLst>
          </p:cNvPr>
          <p:cNvCxnSpPr/>
          <p:nvPr/>
        </p:nvCxnSpPr>
        <p:spPr>
          <a:xfrm>
            <a:off x="9925643" y="2405270"/>
            <a:ext cx="0" cy="3337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FF617D4-CD1B-4F0F-BA2B-857422B44CF7}"/>
              </a:ext>
            </a:extLst>
          </p:cNvPr>
          <p:cNvCxnSpPr/>
          <p:nvPr/>
        </p:nvCxnSpPr>
        <p:spPr>
          <a:xfrm>
            <a:off x="10614756" y="2405270"/>
            <a:ext cx="0" cy="3337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F1F742-C911-424D-89D0-B137FEEA8015}"/>
              </a:ext>
            </a:extLst>
          </p:cNvPr>
          <p:cNvSpPr txBox="1"/>
          <p:nvPr/>
        </p:nvSpPr>
        <p:spPr>
          <a:xfrm>
            <a:off x="10192474" y="3098814"/>
            <a:ext cx="45719" cy="369332"/>
          </a:xfrm>
          <a:prstGeom prst="rect">
            <a:avLst/>
          </a:prstGeom>
          <a:noFill/>
        </p:spPr>
        <p:txBody>
          <a:bodyPr wrap="square" rtlCol="0">
            <a:spAutoFit/>
          </a:bodyPr>
          <a:lstStyle/>
          <a:p>
            <a:r>
              <a:rPr lang="en-SG" dirty="0"/>
              <a:t>1</a:t>
            </a:r>
            <a:endParaRPr lang="en-GB" dirty="0"/>
          </a:p>
        </p:txBody>
      </p:sp>
      <p:sp>
        <p:nvSpPr>
          <p:cNvPr id="31" name="TextBox 30">
            <a:extLst>
              <a:ext uri="{FF2B5EF4-FFF2-40B4-BE49-F238E27FC236}">
                <a16:creationId xmlns:a16="http://schemas.microsoft.com/office/drawing/2014/main" id="{EA064286-2A7B-434E-A032-DAFB0D88F429}"/>
              </a:ext>
            </a:extLst>
          </p:cNvPr>
          <p:cNvSpPr txBox="1"/>
          <p:nvPr/>
        </p:nvSpPr>
        <p:spPr>
          <a:xfrm>
            <a:off x="10879669" y="3098814"/>
            <a:ext cx="45719" cy="369332"/>
          </a:xfrm>
          <a:prstGeom prst="rect">
            <a:avLst/>
          </a:prstGeom>
          <a:noFill/>
        </p:spPr>
        <p:txBody>
          <a:bodyPr wrap="square" rtlCol="0">
            <a:spAutoFit/>
          </a:bodyPr>
          <a:lstStyle/>
          <a:p>
            <a:r>
              <a:rPr lang="en-SG" dirty="0"/>
              <a:t>2</a:t>
            </a:r>
            <a:endParaRPr lang="en-GB" dirty="0"/>
          </a:p>
        </p:txBody>
      </p:sp>
    </p:spTree>
    <p:extLst>
      <p:ext uri="{BB962C8B-B14F-4D97-AF65-F5344CB8AC3E}">
        <p14:creationId xmlns:p14="http://schemas.microsoft.com/office/powerpoint/2010/main" val="1544391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Ohm's Law Calculator - Omni">
            <a:extLst>
              <a:ext uri="{FF2B5EF4-FFF2-40B4-BE49-F238E27FC236}">
                <a16:creationId xmlns:a16="http://schemas.microsoft.com/office/drawing/2014/main" id="{354111F3-4612-49ED-978D-CAA9178F0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8710"/>
          <a:stretch/>
        </p:blipFill>
        <p:spPr bwMode="auto">
          <a:xfrm>
            <a:off x="7661000" y="2205206"/>
            <a:ext cx="2606566" cy="185630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4"/>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5"/>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6"/>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9251574"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Neuromorphic Computing Circuit</a:t>
            </a:r>
          </a:p>
        </p:txBody>
      </p:sp>
      <p:sp>
        <p:nvSpPr>
          <p:cNvPr id="6" name="Slide Number Placeholder 5">
            <a:extLst>
              <a:ext uri="{FF2B5EF4-FFF2-40B4-BE49-F238E27FC236}">
                <a16:creationId xmlns:a16="http://schemas.microsoft.com/office/drawing/2014/main" id="{8E7C6CD7-2D58-4903-A71E-794C91044790}"/>
              </a:ext>
            </a:extLst>
          </p:cNvPr>
          <p:cNvSpPr>
            <a:spLocks noGrp="1"/>
          </p:cNvSpPr>
          <p:nvPr>
            <p:ph type="sldNum" sz="quarter" idx="12"/>
          </p:nvPr>
        </p:nvSpPr>
        <p:spPr/>
        <p:txBody>
          <a:bodyPr/>
          <a:lstStyle/>
          <a:p>
            <a:fld id="{32C6877C-4AE1-4F63-BAE2-155794032CE1}" type="slidenum">
              <a:rPr lang="en-GB" smtClean="0"/>
              <a:t>16</a:t>
            </a:fld>
            <a:endParaRPr lang="en-GB"/>
          </a:p>
        </p:txBody>
      </p:sp>
      <p:sp>
        <p:nvSpPr>
          <p:cNvPr id="21" name="TextBox 20">
            <a:extLst>
              <a:ext uri="{FF2B5EF4-FFF2-40B4-BE49-F238E27FC236}">
                <a16:creationId xmlns:a16="http://schemas.microsoft.com/office/drawing/2014/main" id="{39CAF6B6-D420-4BD2-BEF2-160BB4885CA9}"/>
              </a:ext>
            </a:extLst>
          </p:cNvPr>
          <p:cNvSpPr txBox="1"/>
          <p:nvPr/>
        </p:nvSpPr>
        <p:spPr>
          <a:xfrm>
            <a:off x="189807" y="5654667"/>
            <a:ext cx="5117470" cy="523220"/>
          </a:xfrm>
          <a:prstGeom prst="rect">
            <a:avLst/>
          </a:prstGeom>
          <a:noFill/>
        </p:spPr>
        <p:txBody>
          <a:bodyPr wrap="square" rtlCol="0">
            <a:spAutoFit/>
          </a:bodyPr>
          <a:lstStyle/>
          <a:p>
            <a:r>
              <a:rPr lang="en-SG" sz="2800" dirty="0"/>
              <a:t>Neuromorphic Computing Circuit</a:t>
            </a:r>
            <a:endParaRPr lang="en-GB" sz="2800" dirty="0"/>
          </a:p>
        </p:txBody>
      </p:sp>
      <p:grpSp>
        <p:nvGrpSpPr>
          <p:cNvPr id="24" name="Group 23">
            <a:extLst>
              <a:ext uri="{FF2B5EF4-FFF2-40B4-BE49-F238E27FC236}">
                <a16:creationId xmlns:a16="http://schemas.microsoft.com/office/drawing/2014/main" id="{B3E510E6-8B3B-4D32-A9DE-B56826EE6D13}"/>
              </a:ext>
            </a:extLst>
          </p:cNvPr>
          <p:cNvGrpSpPr/>
          <p:nvPr/>
        </p:nvGrpSpPr>
        <p:grpSpPr>
          <a:xfrm>
            <a:off x="783059" y="1445745"/>
            <a:ext cx="3442861" cy="4255165"/>
            <a:chOff x="7551658" y="1468173"/>
            <a:chExt cx="3442861" cy="4255165"/>
          </a:xfrm>
        </p:grpSpPr>
        <p:grpSp>
          <p:nvGrpSpPr>
            <p:cNvPr id="32" name="Group 31">
              <a:extLst>
                <a:ext uri="{FF2B5EF4-FFF2-40B4-BE49-F238E27FC236}">
                  <a16:creationId xmlns:a16="http://schemas.microsoft.com/office/drawing/2014/main" id="{B0E4FDAB-8DA0-434B-957E-3E17E960728C}"/>
                </a:ext>
              </a:extLst>
            </p:cNvPr>
            <p:cNvGrpSpPr/>
            <p:nvPr/>
          </p:nvGrpSpPr>
          <p:grpSpPr>
            <a:xfrm>
              <a:off x="7551658" y="1468173"/>
              <a:ext cx="3442861" cy="4255165"/>
              <a:chOff x="7551658" y="1468173"/>
              <a:chExt cx="3442861" cy="4255165"/>
            </a:xfrm>
          </p:grpSpPr>
          <p:pic>
            <p:nvPicPr>
              <p:cNvPr id="34" name="Picture 33">
                <a:extLst>
                  <a:ext uri="{FF2B5EF4-FFF2-40B4-BE49-F238E27FC236}">
                    <a16:creationId xmlns:a16="http://schemas.microsoft.com/office/drawing/2014/main" id="{7E3A815E-6B21-4C80-8B1D-F6E96E6C27B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551658" y="1468173"/>
                <a:ext cx="3442861" cy="3852153"/>
              </a:xfrm>
              <a:prstGeom prst="rect">
                <a:avLst/>
              </a:prstGeom>
            </p:spPr>
          </p:pic>
          <p:sp>
            <p:nvSpPr>
              <p:cNvPr id="35" name="Rectangle: Rounded Corners 34">
                <a:extLst>
                  <a:ext uri="{FF2B5EF4-FFF2-40B4-BE49-F238E27FC236}">
                    <a16:creationId xmlns:a16="http://schemas.microsoft.com/office/drawing/2014/main" id="{4ED35F39-E393-407C-BDFC-5F8E9DE5C422}"/>
                  </a:ext>
                </a:extLst>
              </p:cNvPr>
              <p:cNvSpPr/>
              <p:nvPr/>
            </p:nvSpPr>
            <p:spPr>
              <a:xfrm>
                <a:off x="8189343" y="3305908"/>
                <a:ext cx="2736045" cy="1664768"/>
              </a:xfrm>
              <a:prstGeom prst="roundRect">
                <a:avLst>
                  <a:gd name="adj" fmla="val 3388"/>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DAF872F-46DE-47B0-8939-9AF9B6DE2FB6}"/>
                      </a:ext>
                    </a:extLst>
                  </p:cNvPr>
                  <p:cNvSpPr txBox="1"/>
                  <p:nvPr/>
                </p:nvSpPr>
                <p:spPr>
                  <a:xfrm>
                    <a:off x="8466522" y="5080380"/>
                    <a:ext cx="28815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𝑉</m:t>
                              </m:r>
                            </m:e>
                            <m:sub>
                              <m:r>
                                <a:rPr lang="en-SG" sz="1400" b="0" i="1" smtClean="0">
                                  <a:latin typeface="Cambria Math" panose="02040503050406030204" pitchFamily="18" charset="0"/>
                                </a:rPr>
                                <m:t>𝑜</m:t>
                              </m:r>
                              <m:r>
                                <a:rPr lang="en-SG" sz="1400" b="0" i="1" smtClean="0">
                                  <a:latin typeface="Cambria Math" panose="02040503050406030204" pitchFamily="18" charset="0"/>
                                </a:rPr>
                                <m:t>1</m:t>
                              </m:r>
                            </m:sub>
                          </m:sSub>
                        </m:oMath>
                      </m:oMathPara>
                    </a14:m>
                    <a:endParaRPr lang="en-SG" sz="1400" b="0" dirty="0"/>
                  </a:p>
                </p:txBody>
              </p:sp>
            </mc:Choice>
            <mc:Fallback xmlns="">
              <p:sp>
                <p:nvSpPr>
                  <p:cNvPr id="36" name="TextBox 35">
                    <a:extLst>
                      <a:ext uri="{FF2B5EF4-FFF2-40B4-BE49-F238E27FC236}">
                        <a16:creationId xmlns:a16="http://schemas.microsoft.com/office/drawing/2014/main" id="{1DAF872F-46DE-47B0-8939-9AF9B6DE2FB6}"/>
                      </a:ext>
                    </a:extLst>
                  </p:cNvPr>
                  <p:cNvSpPr txBox="1">
                    <a:spLocks noRot="1" noChangeAspect="1" noMove="1" noResize="1" noEditPoints="1" noAdjustHandles="1" noChangeArrowheads="1" noChangeShapeType="1" noTextEdit="1"/>
                  </p:cNvSpPr>
                  <p:nvPr/>
                </p:nvSpPr>
                <p:spPr>
                  <a:xfrm>
                    <a:off x="8466522" y="5080380"/>
                    <a:ext cx="288156" cy="215444"/>
                  </a:xfrm>
                  <a:prstGeom prst="rect">
                    <a:avLst/>
                  </a:prstGeom>
                  <a:blipFill>
                    <a:blip r:embed="rId8"/>
                    <a:stretch>
                      <a:fillRect l="-14894" r="-4255"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C5304D-A533-4A2D-A01E-451D1A8FB784}"/>
                      </a:ext>
                    </a:extLst>
                  </p:cNvPr>
                  <p:cNvSpPr txBox="1"/>
                  <p:nvPr/>
                </p:nvSpPr>
                <p:spPr>
                  <a:xfrm>
                    <a:off x="9114915" y="5080380"/>
                    <a:ext cx="28815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𝑉</m:t>
                              </m:r>
                            </m:e>
                            <m:sub>
                              <m:r>
                                <a:rPr lang="en-SG" sz="1400" b="0" i="1" smtClean="0">
                                  <a:latin typeface="Cambria Math" panose="02040503050406030204" pitchFamily="18" charset="0"/>
                                </a:rPr>
                                <m:t>𝑜</m:t>
                              </m:r>
                              <m:r>
                                <a:rPr lang="en-SG" sz="1400" b="0" i="1" smtClean="0">
                                  <a:latin typeface="Cambria Math" panose="02040503050406030204" pitchFamily="18" charset="0"/>
                                </a:rPr>
                                <m:t>2</m:t>
                              </m:r>
                            </m:sub>
                          </m:sSub>
                        </m:oMath>
                      </m:oMathPara>
                    </a14:m>
                    <a:endParaRPr lang="en-SG" sz="1400" b="0" dirty="0"/>
                  </a:p>
                </p:txBody>
              </p:sp>
            </mc:Choice>
            <mc:Fallback xmlns="">
              <p:sp>
                <p:nvSpPr>
                  <p:cNvPr id="37" name="TextBox 36">
                    <a:extLst>
                      <a:ext uri="{FF2B5EF4-FFF2-40B4-BE49-F238E27FC236}">
                        <a16:creationId xmlns:a16="http://schemas.microsoft.com/office/drawing/2014/main" id="{6CC5304D-A533-4A2D-A01E-451D1A8FB784}"/>
                      </a:ext>
                    </a:extLst>
                  </p:cNvPr>
                  <p:cNvSpPr txBox="1">
                    <a:spLocks noRot="1" noChangeAspect="1" noMove="1" noResize="1" noEditPoints="1" noAdjustHandles="1" noChangeArrowheads="1" noChangeShapeType="1" noTextEdit="1"/>
                  </p:cNvSpPr>
                  <p:nvPr/>
                </p:nvSpPr>
                <p:spPr>
                  <a:xfrm>
                    <a:off x="9114915" y="5080380"/>
                    <a:ext cx="288156" cy="215444"/>
                  </a:xfrm>
                  <a:prstGeom prst="rect">
                    <a:avLst/>
                  </a:prstGeom>
                  <a:blipFill>
                    <a:blip r:embed="rId9"/>
                    <a:stretch>
                      <a:fillRect l="-14894" r="-4255"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3CC50B6-7EC5-4A86-82C7-4CA7B930EEA9}"/>
                      </a:ext>
                    </a:extLst>
                  </p:cNvPr>
                  <p:cNvSpPr txBox="1"/>
                  <p:nvPr/>
                </p:nvSpPr>
                <p:spPr>
                  <a:xfrm>
                    <a:off x="10273157" y="5080380"/>
                    <a:ext cx="31867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𝑉</m:t>
                              </m:r>
                            </m:e>
                            <m:sub>
                              <m:r>
                                <a:rPr lang="en-SG" sz="1400" b="0" i="1" smtClean="0">
                                  <a:latin typeface="Cambria Math" panose="02040503050406030204" pitchFamily="18" charset="0"/>
                                </a:rPr>
                                <m:t>𝑜𝑚</m:t>
                              </m:r>
                            </m:sub>
                          </m:sSub>
                        </m:oMath>
                      </m:oMathPara>
                    </a14:m>
                    <a:endParaRPr lang="en-SG" sz="1400" b="0" dirty="0"/>
                  </a:p>
                </p:txBody>
              </p:sp>
            </mc:Choice>
            <mc:Fallback xmlns="">
              <p:sp>
                <p:nvSpPr>
                  <p:cNvPr id="38" name="TextBox 37">
                    <a:extLst>
                      <a:ext uri="{FF2B5EF4-FFF2-40B4-BE49-F238E27FC236}">
                        <a16:creationId xmlns:a16="http://schemas.microsoft.com/office/drawing/2014/main" id="{C3CC50B6-7EC5-4A86-82C7-4CA7B930EEA9}"/>
                      </a:ext>
                    </a:extLst>
                  </p:cNvPr>
                  <p:cNvSpPr txBox="1">
                    <a:spLocks noRot="1" noChangeAspect="1" noMove="1" noResize="1" noEditPoints="1" noAdjustHandles="1" noChangeArrowheads="1" noChangeShapeType="1" noTextEdit="1"/>
                  </p:cNvSpPr>
                  <p:nvPr/>
                </p:nvSpPr>
                <p:spPr>
                  <a:xfrm>
                    <a:off x="10273157" y="5080380"/>
                    <a:ext cx="318677" cy="215444"/>
                  </a:xfrm>
                  <a:prstGeom prst="rect">
                    <a:avLst/>
                  </a:prstGeom>
                  <a:blipFill>
                    <a:blip r:embed="rId10"/>
                    <a:stretch>
                      <a:fillRect l="-13462" b="-8571"/>
                    </a:stretch>
                  </a:blipFill>
                </p:spPr>
                <p:txBody>
                  <a:bodyPr/>
                  <a:lstStyle/>
                  <a:p>
                    <a:r>
                      <a:rPr lang="en-GB">
                        <a:noFill/>
                      </a:rPr>
                      <a:t> </a:t>
                    </a:r>
                  </a:p>
                </p:txBody>
              </p:sp>
            </mc:Fallback>
          </mc:AlternateContent>
          <p:sp>
            <p:nvSpPr>
              <p:cNvPr id="39" name="Right Brace 38">
                <a:extLst>
                  <a:ext uri="{FF2B5EF4-FFF2-40B4-BE49-F238E27FC236}">
                    <a16:creationId xmlns:a16="http://schemas.microsoft.com/office/drawing/2014/main" id="{3132B163-8672-48B5-B2D3-FB3F2DCAA01B}"/>
                  </a:ext>
                </a:extLst>
              </p:cNvPr>
              <p:cNvSpPr/>
              <p:nvPr/>
            </p:nvSpPr>
            <p:spPr>
              <a:xfrm rot="5400000">
                <a:off x="9424791" y="4117150"/>
                <a:ext cx="184700" cy="25046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a:extLst>
                  <a:ext uri="{FF2B5EF4-FFF2-40B4-BE49-F238E27FC236}">
                    <a16:creationId xmlns:a16="http://schemas.microsoft.com/office/drawing/2014/main" id="{50502F28-F196-4B4A-B771-A65493FF1D18}"/>
                  </a:ext>
                </a:extLst>
              </p:cNvPr>
              <p:cNvSpPr txBox="1"/>
              <p:nvPr/>
            </p:nvSpPr>
            <p:spPr>
              <a:xfrm>
                <a:off x="8834052" y="5415561"/>
                <a:ext cx="1740079" cy="307777"/>
              </a:xfrm>
              <a:prstGeom prst="rect">
                <a:avLst/>
              </a:prstGeom>
              <a:noFill/>
            </p:spPr>
            <p:txBody>
              <a:bodyPr wrap="square" rtlCol="0">
                <a:spAutoFit/>
              </a:bodyPr>
              <a:lstStyle/>
              <a:p>
                <a:r>
                  <a:rPr lang="en-SG" sz="1400" dirty="0"/>
                  <a:t>Neuron Outputs</a:t>
                </a:r>
                <a:endParaRPr lang="en-GB" sz="1400" dirty="0"/>
              </a:p>
            </p:txBody>
          </p:sp>
        </p:grpSp>
        <p:sp>
          <p:nvSpPr>
            <p:cNvPr id="33" name="TextBox 32">
              <a:extLst>
                <a:ext uri="{FF2B5EF4-FFF2-40B4-BE49-F238E27FC236}">
                  <a16:creationId xmlns:a16="http://schemas.microsoft.com/office/drawing/2014/main" id="{76FCF788-2C1A-46D9-BF07-D532EC5AB566}"/>
                </a:ext>
              </a:extLst>
            </p:cNvPr>
            <p:cNvSpPr txBox="1"/>
            <p:nvPr/>
          </p:nvSpPr>
          <p:spPr>
            <a:xfrm rot="16200000">
              <a:off x="7272970" y="3930593"/>
              <a:ext cx="1489087" cy="369332"/>
            </a:xfrm>
            <a:prstGeom prst="rect">
              <a:avLst/>
            </a:prstGeom>
            <a:noFill/>
          </p:spPr>
          <p:txBody>
            <a:bodyPr wrap="square" rtlCol="0">
              <a:spAutoFit/>
            </a:bodyPr>
            <a:lstStyle/>
            <a:p>
              <a:r>
                <a:rPr lang="en-SG" dirty="0"/>
                <a:t>Neuron row</a:t>
              </a:r>
              <a:endParaRPr lang="en-GB" dirty="0"/>
            </a:p>
          </p:txBody>
        </p:sp>
      </p:grpSp>
      <p:sp>
        <p:nvSpPr>
          <p:cNvPr id="42" name="Content Placeholder 2">
            <a:extLst>
              <a:ext uri="{FF2B5EF4-FFF2-40B4-BE49-F238E27FC236}">
                <a16:creationId xmlns:a16="http://schemas.microsoft.com/office/drawing/2014/main" id="{A821B62D-9A20-49E3-BFED-BA4B9E1DC0A5}"/>
              </a:ext>
            </a:extLst>
          </p:cNvPr>
          <p:cNvSpPr>
            <a:spLocks noGrp="1"/>
          </p:cNvSpPr>
          <p:nvPr>
            <p:ph idx="1"/>
          </p:nvPr>
        </p:nvSpPr>
        <p:spPr>
          <a:xfrm>
            <a:off x="6070500" y="5286863"/>
            <a:ext cx="5930530" cy="828093"/>
          </a:xfrm>
        </p:spPr>
        <p:txBody>
          <a:bodyPr>
            <a:normAutofit lnSpcReduction="10000"/>
          </a:bodyPr>
          <a:lstStyle/>
          <a:p>
            <a:r>
              <a:rPr lang="en-SG" dirty="0"/>
              <a:t>Synapse</a:t>
            </a:r>
            <a:r>
              <a:rPr lang="en-SG" dirty="0">
                <a:sym typeface="Wingdings" panose="05000000000000000000" pitchFamily="2" charset="2"/>
              </a:rPr>
              <a:t></a:t>
            </a:r>
            <a:r>
              <a:rPr lang="en-SG" dirty="0"/>
              <a:t> Resistor</a:t>
            </a:r>
            <a:r>
              <a:rPr lang="en-SG" dirty="0">
                <a:sym typeface="Wingdings" panose="05000000000000000000" pitchFamily="2" charset="2"/>
              </a:rPr>
              <a:t>  </a:t>
            </a:r>
            <a:r>
              <a:rPr lang="en-SG" dirty="0"/>
              <a:t>Spintronic domain wall device</a:t>
            </a:r>
            <a:endParaRPr lang="en-GB" dirty="0"/>
          </a:p>
        </p:txBody>
      </p:sp>
      <p:pic>
        <p:nvPicPr>
          <p:cNvPr id="23" name="Picture 22" descr="A circuit board&#10;&#10;Description automatically generated">
            <a:extLst>
              <a:ext uri="{FF2B5EF4-FFF2-40B4-BE49-F238E27FC236}">
                <a16:creationId xmlns:a16="http://schemas.microsoft.com/office/drawing/2014/main" id="{1E3F50D8-A63B-4C0A-9118-8CA5F45A087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84657" y="1686977"/>
            <a:ext cx="3081715" cy="2853830"/>
          </a:xfrm>
          <a:prstGeom prst="rect">
            <a:avLst/>
          </a:prstGeom>
          <a:ln w="19050">
            <a:solidFill>
              <a:srgbClr val="FF0000"/>
            </a:solidFill>
          </a:ln>
        </p:spPr>
      </p:pic>
      <p:pic>
        <p:nvPicPr>
          <p:cNvPr id="43" name="Picture 42">
            <a:extLst>
              <a:ext uri="{FF2B5EF4-FFF2-40B4-BE49-F238E27FC236}">
                <a16:creationId xmlns:a16="http://schemas.microsoft.com/office/drawing/2014/main" id="{06529F1D-64C4-4256-8FEE-4DA10B2C25E8}"/>
              </a:ext>
            </a:extLst>
          </p:cNvPr>
          <p:cNvPicPr>
            <a:picLocks noChangeAspect="1"/>
          </p:cNvPicPr>
          <p:nvPr/>
        </p:nvPicPr>
        <p:blipFill rotWithShape="1">
          <a:blip r:embed="rId7">
            <a:extLst>
              <a:ext uri="{28A0092B-C50C-407E-A947-70E740481C1C}">
                <a14:useLocalDpi xmlns:a14="http://schemas.microsoft.com/office/drawing/2010/main" val="0"/>
              </a:ext>
            </a:extLst>
          </a:blip>
          <a:srcRect l="18794" t="26185" r="63812" b="64641"/>
          <a:stretch/>
        </p:blipFill>
        <p:spPr>
          <a:xfrm>
            <a:off x="7208769" y="3906691"/>
            <a:ext cx="904461" cy="533770"/>
          </a:xfrm>
          <a:prstGeom prst="rect">
            <a:avLst/>
          </a:prstGeom>
          <a:ln w="19050">
            <a:solidFill>
              <a:srgbClr val="FF0000"/>
            </a:solidFill>
          </a:ln>
        </p:spPr>
      </p:pic>
      <p:sp>
        <p:nvSpPr>
          <p:cNvPr id="3" name="Oval 2">
            <a:extLst>
              <a:ext uri="{FF2B5EF4-FFF2-40B4-BE49-F238E27FC236}">
                <a16:creationId xmlns:a16="http://schemas.microsoft.com/office/drawing/2014/main" id="{C612B761-596D-4EB7-A780-B6B700F1F978}"/>
              </a:ext>
            </a:extLst>
          </p:cNvPr>
          <p:cNvSpPr/>
          <p:nvPr/>
        </p:nvSpPr>
        <p:spPr>
          <a:xfrm>
            <a:off x="6988863" y="2378168"/>
            <a:ext cx="582103" cy="73572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a:extLst>
              <a:ext uri="{FF2B5EF4-FFF2-40B4-BE49-F238E27FC236}">
                <a16:creationId xmlns:a16="http://schemas.microsoft.com/office/drawing/2014/main" id="{694D4036-2157-43A0-8C32-A8592FFC3ECE}"/>
              </a:ext>
            </a:extLst>
          </p:cNvPr>
          <p:cNvCxnSpPr>
            <a:cxnSpLocks/>
            <a:stCxn id="3" idx="5"/>
            <a:endCxn id="43" idx="0"/>
          </p:cNvCxnSpPr>
          <p:nvPr/>
        </p:nvCxnSpPr>
        <p:spPr>
          <a:xfrm>
            <a:off x="7485719" y="3006148"/>
            <a:ext cx="175281" cy="90054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27AF615-7026-4BD1-A40C-031683040798}"/>
              </a:ext>
            </a:extLst>
          </p:cNvPr>
          <p:cNvCxnSpPr>
            <a:cxnSpLocks/>
            <a:stCxn id="43" idx="3"/>
            <a:endCxn id="23" idx="1"/>
          </p:cNvCxnSpPr>
          <p:nvPr/>
        </p:nvCxnSpPr>
        <p:spPr>
          <a:xfrm flipV="1">
            <a:off x="8113230" y="3113892"/>
            <a:ext cx="771427" cy="105968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F32CD98-0320-496D-ADE4-5D968FB3FA87}"/>
              </a:ext>
            </a:extLst>
          </p:cNvPr>
          <p:cNvSpPr/>
          <p:nvPr/>
        </p:nvSpPr>
        <p:spPr>
          <a:xfrm>
            <a:off x="5424181" y="1203391"/>
            <a:ext cx="1338700" cy="461665"/>
          </a:xfrm>
          <a:prstGeom prst="rect">
            <a:avLst/>
          </a:prstGeom>
        </p:spPr>
        <p:txBody>
          <a:bodyPr wrap="none">
            <a:spAutoFit/>
          </a:bodyPr>
          <a:lstStyle/>
          <a:p>
            <a:r>
              <a:rPr lang="en-GB" sz="2400" dirty="0"/>
              <a:t>Memory:</a:t>
            </a:r>
          </a:p>
        </p:txBody>
      </p:sp>
      <p:grpSp>
        <p:nvGrpSpPr>
          <p:cNvPr id="10" name="Group 9">
            <a:extLst>
              <a:ext uri="{FF2B5EF4-FFF2-40B4-BE49-F238E27FC236}">
                <a16:creationId xmlns:a16="http://schemas.microsoft.com/office/drawing/2014/main" id="{481AA5CB-A2F0-46C3-9C75-475684747BF6}"/>
              </a:ext>
            </a:extLst>
          </p:cNvPr>
          <p:cNvGrpSpPr/>
          <p:nvPr/>
        </p:nvGrpSpPr>
        <p:grpSpPr>
          <a:xfrm>
            <a:off x="5615680" y="3906691"/>
            <a:ext cx="654174" cy="448437"/>
            <a:chOff x="4629127" y="2454965"/>
            <a:chExt cx="654174" cy="448437"/>
          </a:xfrm>
          <a:noFill/>
        </p:grpSpPr>
        <p:pic>
          <p:nvPicPr>
            <p:cNvPr id="31" name="Content Placeholder 4">
              <a:extLst>
                <a:ext uri="{FF2B5EF4-FFF2-40B4-BE49-F238E27FC236}">
                  <a16:creationId xmlns:a16="http://schemas.microsoft.com/office/drawing/2014/main" id="{0C378ECE-CECA-400B-980D-00231960BB79}"/>
                </a:ext>
              </a:extLst>
            </p:cNvPr>
            <p:cNvPicPr>
              <a:picLocks noChangeAspect="1"/>
            </p:cNvPicPr>
            <p:nvPr/>
          </p:nvPicPr>
          <p:blipFill rotWithShape="1">
            <a:blip r:embed="rId12">
              <a:extLst>
                <a:ext uri="{28A0092B-C50C-407E-A947-70E740481C1C}">
                  <a14:useLocalDpi xmlns:a14="http://schemas.microsoft.com/office/drawing/2010/main" val="0"/>
                </a:ext>
              </a:extLst>
            </a:blip>
            <a:srcRect l="28931" t="14463" r="61673" b="75487"/>
            <a:stretch/>
          </p:blipFill>
          <p:spPr>
            <a:xfrm>
              <a:off x="4629127" y="2454965"/>
              <a:ext cx="654174" cy="437322"/>
            </a:xfrm>
            <a:prstGeom prst="rect">
              <a:avLst/>
            </a:prstGeom>
            <a:grpFill/>
            <a:ln w="19050">
              <a:solidFill>
                <a:srgbClr val="FF0000"/>
              </a:solidFill>
            </a:ln>
          </p:spPr>
        </p:pic>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4F066168-1BFD-44C0-9D33-DDCC5D5B8205}"/>
                    </a:ext>
                  </a:extLst>
                </p:cNvPr>
                <p:cNvSpPr txBox="1"/>
                <p:nvPr/>
              </p:nvSpPr>
              <p:spPr>
                <a:xfrm rot="19295844">
                  <a:off x="4709608" y="2472515"/>
                  <a:ext cx="493212" cy="430887"/>
                </a:xfrm>
                <a:prstGeom prst="rect">
                  <a:avLst/>
                </a:prstGeom>
                <a:grpFill/>
                <a:ln w="1905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2800" b="0" i="1" smtClean="0">
                                <a:solidFill>
                                  <a:srgbClr val="00B050"/>
                                </a:solidFill>
                                <a:latin typeface="Cambria Math" panose="02040503050406030204" pitchFamily="18" charset="0"/>
                              </a:rPr>
                            </m:ctrlPr>
                          </m:sSubPr>
                          <m:e>
                            <m:r>
                              <a:rPr lang="en-SG" sz="2800" b="0" i="1" smtClean="0">
                                <a:solidFill>
                                  <a:srgbClr val="00B050"/>
                                </a:solidFill>
                                <a:latin typeface="Cambria Math" panose="02040503050406030204" pitchFamily="18" charset="0"/>
                              </a:rPr>
                              <m:t>𝑤</m:t>
                            </m:r>
                          </m:e>
                          <m:sub>
                            <m:r>
                              <a:rPr lang="en-SG" sz="2800" b="0" i="1" smtClean="0">
                                <a:solidFill>
                                  <a:srgbClr val="00B050"/>
                                </a:solidFill>
                                <a:latin typeface="Cambria Math" panose="02040503050406030204" pitchFamily="18" charset="0"/>
                              </a:rPr>
                              <m:t>1</m:t>
                            </m:r>
                          </m:sub>
                        </m:sSub>
                      </m:oMath>
                    </m:oMathPara>
                  </a14:m>
                  <a:endParaRPr lang="en-SG" sz="2800" b="0" dirty="0">
                    <a:solidFill>
                      <a:srgbClr val="FF0000"/>
                    </a:solidFill>
                  </a:endParaRPr>
                </a:p>
              </p:txBody>
            </p:sp>
          </mc:Choice>
          <mc:Fallback>
            <p:sp>
              <p:nvSpPr>
                <p:cNvPr id="41" name="TextBox 40">
                  <a:extLst>
                    <a:ext uri="{FF2B5EF4-FFF2-40B4-BE49-F238E27FC236}">
                      <a16:creationId xmlns:a16="http://schemas.microsoft.com/office/drawing/2014/main" id="{4F066168-1BFD-44C0-9D33-DDCC5D5B8205}"/>
                    </a:ext>
                  </a:extLst>
                </p:cNvPr>
                <p:cNvSpPr txBox="1">
                  <a:spLocks noRot="1" noChangeAspect="1" noMove="1" noResize="1" noEditPoints="1" noAdjustHandles="1" noChangeArrowheads="1" noChangeShapeType="1" noTextEdit="1"/>
                </p:cNvSpPr>
                <p:nvPr/>
              </p:nvSpPr>
              <p:spPr>
                <a:xfrm rot="19295844">
                  <a:off x="4709608" y="2472515"/>
                  <a:ext cx="493212" cy="430887"/>
                </a:xfrm>
                <a:prstGeom prst="rect">
                  <a:avLst/>
                </a:prstGeom>
                <a:blipFill>
                  <a:blip r:embed="rId13"/>
                  <a:stretch>
                    <a:fillRect/>
                  </a:stretch>
                </a:blipFill>
                <a:ln w="19050">
                  <a:noFill/>
                </a:ln>
              </p:spPr>
              <p:txBody>
                <a:bodyPr/>
                <a:lstStyle/>
                <a:p>
                  <a:r>
                    <a:rPr lang="en-GB">
                      <a:noFill/>
                    </a:rPr>
                    <a:t> </a:t>
                  </a:r>
                </a:p>
              </p:txBody>
            </p:sp>
          </mc:Fallback>
        </mc:AlternateContent>
      </p:grpSp>
      <p:cxnSp>
        <p:nvCxnSpPr>
          <p:cNvPr id="12" name="Straight Connector 11">
            <a:extLst>
              <a:ext uri="{FF2B5EF4-FFF2-40B4-BE49-F238E27FC236}">
                <a16:creationId xmlns:a16="http://schemas.microsoft.com/office/drawing/2014/main" id="{87A4FD82-34E9-4669-8A4C-2DDA5F9DBB0F}"/>
              </a:ext>
            </a:extLst>
          </p:cNvPr>
          <p:cNvCxnSpPr>
            <a:cxnSpLocks/>
            <a:stCxn id="3" idx="3"/>
            <a:endCxn id="31" idx="3"/>
          </p:cNvCxnSpPr>
          <p:nvPr/>
        </p:nvCxnSpPr>
        <p:spPr>
          <a:xfrm flipH="1">
            <a:off x="6269854" y="3006148"/>
            <a:ext cx="804256" cy="111920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33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3.54167E-6 -2.96296E-6 L -0.22136 -0.07245 " pathEditMode="relative" rAng="0" ptsTypes="AA">
                                      <p:cBhvr>
                                        <p:cTn id="6" dur="500" fill="hold"/>
                                        <p:tgtEl>
                                          <p:spTgt spid="50"/>
                                        </p:tgtEl>
                                        <p:attrNameLst>
                                          <p:attrName>ppt_x</p:attrName>
                                          <p:attrName>ppt_y</p:attrName>
                                        </p:attrNameLst>
                                      </p:cBhvr>
                                      <p:rCtr x="-11068" y="-3634"/>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00"/>
                                        <p:tgtEl>
                                          <p:spTgt spid="10"/>
                                        </p:tgtEl>
                                      </p:cBhvr>
                                    </p:animEffect>
                                  </p:childTnLst>
                                </p:cTn>
                              </p:par>
                            </p:childTnLst>
                          </p:cTn>
                        </p:par>
                        <p:par>
                          <p:cTn id="12" fill="hold">
                            <p:stCondLst>
                              <p:cond delay="200"/>
                            </p:stCondLst>
                            <p:childTnLst>
                              <p:par>
                                <p:cTn id="13" presetID="22" presetClass="entr" presetSubtype="4"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200"/>
                                        <p:tgtEl>
                                          <p:spTgt spid="12"/>
                                        </p:tgtEl>
                                      </p:cBhvr>
                                    </p:animEffect>
                                  </p:childTnLst>
                                </p:cTn>
                              </p:par>
                            </p:childTnLst>
                          </p:cTn>
                        </p:par>
                        <p:par>
                          <p:cTn id="16" fill="hold">
                            <p:stCondLst>
                              <p:cond delay="4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250"/>
                                        <p:tgtEl>
                                          <p:spTgt spid="3"/>
                                        </p:tgtEl>
                                      </p:cBhvr>
                                    </p:animEffect>
                                  </p:childTnLst>
                                </p:cTn>
                              </p:par>
                              <p:par>
                                <p:cTn id="20" presetID="22" presetClass="entr" presetSubtype="1"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250"/>
                                        <p:tgtEl>
                                          <p:spTgt spid="5"/>
                                        </p:tgtEl>
                                      </p:cBhvr>
                                    </p:animEffect>
                                  </p:childTnLst>
                                </p:cTn>
                              </p:par>
                            </p:childTnLst>
                          </p:cTn>
                        </p:par>
                        <p:par>
                          <p:cTn id="23" fill="hold">
                            <p:stCondLst>
                              <p:cond delay="650"/>
                            </p:stCondLst>
                            <p:childTnLst>
                              <p:par>
                                <p:cTn id="24" presetID="10" presetClass="entr" presetSubtype="0" fill="hold"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250"/>
                                        <p:tgtEl>
                                          <p:spTgt spid="43"/>
                                        </p:tgtEl>
                                      </p:cBhvr>
                                    </p:animEffect>
                                  </p:childTnLst>
                                </p:cTn>
                              </p:par>
                            </p:childTnLst>
                          </p:cTn>
                        </p:par>
                        <p:par>
                          <p:cTn id="27" fill="hold">
                            <p:stCondLst>
                              <p:cond delay="900"/>
                            </p:stCondLst>
                            <p:childTnLst>
                              <p:par>
                                <p:cTn id="28" presetID="22" presetClass="entr" presetSubtype="4"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250"/>
                                        <p:tgtEl>
                                          <p:spTgt spid="9"/>
                                        </p:tgtEl>
                                      </p:cBhvr>
                                    </p:animEffect>
                                  </p:childTnLst>
                                </p:cTn>
                              </p:par>
                            </p:childTnLst>
                          </p:cTn>
                        </p:par>
                        <p:par>
                          <p:cTn id="31" fill="hold">
                            <p:stCondLst>
                              <p:cond delay="1150"/>
                            </p:stCondLst>
                            <p:childTnLst>
                              <p:par>
                                <p:cTn id="32" presetID="10" presetClass="entr" presetSubtype="0"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Spintronics as Memory</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1" name="Content Placeholder 2">
            <a:extLst>
              <a:ext uri="{FF2B5EF4-FFF2-40B4-BE49-F238E27FC236}">
                <a16:creationId xmlns:a16="http://schemas.microsoft.com/office/drawing/2014/main" id="{DE791D44-B51E-4964-A83F-A8C00F1ADC23}"/>
              </a:ext>
            </a:extLst>
          </p:cNvPr>
          <p:cNvSpPr>
            <a:spLocks noGrp="1"/>
          </p:cNvSpPr>
          <p:nvPr>
            <p:ph idx="1"/>
          </p:nvPr>
        </p:nvSpPr>
        <p:spPr>
          <a:xfrm>
            <a:off x="838200" y="1825625"/>
            <a:ext cx="6645577" cy="4351338"/>
          </a:xfrm>
        </p:spPr>
        <p:txBody>
          <a:bodyPr>
            <a:normAutofit/>
          </a:bodyPr>
          <a:lstStyle/>
          <a:p>
            <a:r>
              <a:rPr lang="en-SG" dirty="0"/>
              <a:t>Involve in:</a:t>
            </a:r>
          </a:p>
          <a:p>
            <a:pPr marL="0" indent="0">
              <a:buNone/>
            </a:pPr>
            <a:r>
              <a:rPr lang="en-SG" dirty="0"/>
              <a:t>Spin Transfer Torque (STT) for reading</a:t>
            </a:r>
          </a:p>
          <a:p>
            <a:pPr marL="0" indent="0">
              <a:buNone/>
            </a:pPr>
            <a:r>
              <a:rPr lang="en-SG" dirty="0"/>
              <a:t>Spin Orbit Torque (SOT) for writing</a:t>
            </a:r>
          </a:p>
          <a:p>
            <a:pPr marL="0" indent="0">
              <a:buNone/>
            </a:pPr>
            <a:endParaRPr lang="en-GB" dirty="0"/>
          </a:p>
          <a:p>
            <a:pPr marL="0" indent="0">
              <a:buNone/>
            </a:pPr>
            <a:r>
              <a:rPr lang="en-GB" dirty="0"/>
              <a:t>Note:</a:t>
            </a:r>
          </a:p>
          <a:p>
            <a:pPr marL="0" indent="0">
              <a:buNone/>
            </a:pPr>
            <a:r>
              <a:rPr lang="en-GB" dirty="0"/>
              <a:t>This project only simulates electronic circuit (with MRAM 8-step resistance range), not micromagnetic scope physics.</a:t>
            </a:r>
          </a:p>
          <a:p>
            <a:endParaRPr lang="en-GB" dirty="0"/>
          </a:p>
        </p:txBody>
      </p:sp>
      <p:sp>
        <p:nvSpPr>
          <p:cNvPr id="5" name="Slide Number Placeholder 4">
            <a:extLst>
              <a:ext uri="{FF2B5EF4-FFF2-40B4-BE49-F238E27FC236}">
                <a16:creationId xmlns:a16="http://schemas.microsoft.com/office/drawing/2014/main" id="{8D7B3535-B8CE-40DB-9B2A-50638ACAA7E6}"/>
              </a:ext>
            </a:extLst>
          </p:cNvPr>
          <p:cNvSpPr>
            <a:spLocks noGrp="1"/>
          </p:cNvSpPr>
          <p:nvPr>
            <p:ph type="sldNum" sz="quarter" idx="12"/>
          </p:nvPr>
        </p:nvSpPr>
        <p:spPr/>
        <p:txBody>
          <a:bodyPr/>
          <a:lstStyle/>
          <a:p>
            <a:fld id="{32C6877C-4AE1-4F63-BAE2-155794032CE1}" type="slidenum">
              <a:rPr lang="en-GB" smtClean="0"/>
              <a:t>17</a:t>
            </a:fld>
            <a:endParaRPr lang="en-GB"/>
          </a:p>
        </p:txBody>
      </p:sp>
      <p:pic>
        <p:nvPicPr>
          <p:cNvPr id="3" name="Picture 2" descr="A close up of a map&#10;&#10;Description automatically generated">
            <a:extLst>
              <a:ext uri="{FF2B5EF4-FFF2-40B4-BE49-F238E27FC236}">
                <a16:creationId xmlns:a16="http://schemas.microsoft.com/office/drawing/2014/main" id="{B8AB1759-7921-4DE2-AD18-6DDF7D8105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6372" y="1251598"/>
            <a:ext cx="2839143" cy="1905880"/>
          </a:xfrm>
          <a:prstGeom prst="rect">
            <a:avLst/>
          </a:prstGeom>
        </p:spPr>
      </p:pic>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28BD147B-D834-4650-A398-EF5547B78103}"/>
                  </a:ext>
                </a:extLst>
              </p:cNvPr>
              <p:cNvGraphicFramePr>
                <a:graphicFrameLocks noGrp="1"/>
              </p:cNvGraphicFramePr>
              <p:nvPr>
                <p:extLst>
                  <p:ext uri="{D42A27DB-BD31-4B8C-83A1-F6EECF244321}">
                    <p14:modId xmlns:p14="http://schemas.microsoft.com/office/powerpoint/2010/main" val="2623716857"/>
                  </p:ext>
                </p:extLst>
              </p:nvPr>
            </p:nvGraphicFramePr>
            <p:xfrm>
              <a:off x="8153746" y="3690342"/>
              <a:ext cx="2839144" cy="1624779"/>
            </p:xfrm>
            <a:graphic>
              <a:graphicData uri="http://schemas.openxmlformats.org/drawingml/2006/table">
                <a:tbl>
                  <a:tblPr>
                    <a:tableStyleId>{5C22544A-7EE6-4342-B048-85BDC9FD1C3A}</a:tableStyleId>
                  </a:tblPr>
                  <a:tblGrid>
                    <a:gridCol w="354893">
                      <a:extLst>
                        <a:ext uri="{9D8B030D-6E8A-4147-A177-3AD203B41FA5}">
                          <a16:colId xmlns:a16="http://schemas.microsoft.com/office/drawing/2014/main" val="2628281081"/>
                        </a:ext>
                      </a:extLst>
                    </a:gridCol>
                    <a:gridCol w="354893">
                      <a:extLst>
                        <a:ext uri="{9D8B030D-6E8A-4147-A177-3AD203B41FA5}">
                          <a16:colId xmlns:a16="http://schemas.microsoft.com/office/drawing/2014/main" val="1678573026"/>
                        </a:ext>
                      </a:extLst>
                    </a:gridCol>
                    <a:gridCol w="354893">
                      <a:extLst>
                        <a:ext uri="{9D8B030D-6E8A-4147-A177-3AD203B41FA5}">
                          <a16:colId xmlns:a16="http://schemas.microsoft.com/office/drawing/2014/main" val="1856253104"/>
                        </a:ext>
                      </a:extLst>
                    </a:gridCol>
                    <a:gridCol w="354893">
                      <a:extLst>
                        <a:ext uri="{9D8B030D-6E8A-4147-A177-3AD203B41FA5}">
                          <a16:colId xmlns:a16="http://schemas.microsoft.com/office/drawing/2014/main" val="3499672706"/>
                        </a:ext>
                      </a:extLst>
                    </a:gridCol>
                    <a:gridCol w="354893">
                      <a:extLst>
                        <a:ext uri="{9D8B030D-6E8A-4147-A177-3AD203B41FA5}">
                          <a16:colId xmlns:a16="http://schemas.microsoft.com/office/drawing/2014/main" val="1905861255"/>
                        </a:ext>
                      </a:extLst>
                    </a:gridCol>
                    <a:gridCol w="354893">
                      <a:extLst>
                        <a:ext uri="{9D8B030D-6E8A-4147-A177-3AD203B41FA5}">
                          <a16:colId xmlns:a16="http://schemas.microsoft.com/office/drawing/2014/main" val="320620168"/>
                        </a:ext>
                      </a:extLst>
                    </a:gridCol>
                    <a:gridCol w="354893">
                      <a:extLst>
                        <a:ext uri="{9D8B030D-6E8A-4147-A177-3AD203B41FA5}">
                          <a16:colId xmlns:a16="http://schemas.microsoft.com/office/drawing/2014/main" val="14995319"/>
                        </a:ext>
                      </a:extLst>
                    </a:gridCol>
                    <a:gridCol w="354893">
                      <a:extLst>
                        <a:ext uri="{9D8B030D-6E8A-4147-A177-3AD203B41FA5}">
                          <a16:colId xmlns:a16="http://schemas.microsoft.com/office/drawing/2014/main" val="1295458913"/>
                        </a:ext>
                      </a:extLst>
                    </a:gridCol>
                  </a:tblGrid>
                  <a:tr h="16448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extLst>
                      <a:ext uri="{0D108BD9-81ED-4DB2-BD59-A6C34878D82A}">
                        <a16:rowId xmlns:a16="http://schemas.microsoft.com/office/drawing/2014/main" val="950507367"/>
                      </a:ext>
                    </a:extLst>
                  </a:tr>
                  <a:tr h="16448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extLst>
                      <a:ext uri="{0D108BD9-81ED-4DB2-BD59-A6C34878D82A}">
                        <a16:rowId xmlns:a16="http://schemas.microsoft.com/office/drawing/2014/main" val="208739708"/>
                      </a:ext>
                    </a:extLst>
                  </a:tr>
                  <a:tr h="16448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extLst>
                      <a:ext uri="{0D108BD9-81ED-4DB2-BD59-A6C34878D82A}">
                        <a16:rowId xmlns:a16="http://schemas.microsoft.com/office/drawing/2014/main" val="3544104273"/>
                      </a:ext>
                    </a:extLst>
                  </a:tr>
                  <a:tr h="16448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extLst>
                      <a:ext uri="{0D108BD9-81ED-4DB2-BD59-A6C34878D82A}">
                        <a16:rowId xmlns:a16="http://schemas.microsoft.com/office/drawing/2014/main" val="659851446"/>
                      </a:ext>
                    </a:extLst>
                  </a:tr>
                  <a:tr h="16448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extLst>
                      <a:ext uri="{0D108BD9-81ED-4DB2-BD59-A6C34878D82A}">
                        <a16:rowId xmlns:a16="http://schemas.microsoft.com/office/drawing/2014/main" val="3992018943"/>
                      </a:ext>
                    </a:extLst>
                  </a:tr>
                  <a:tr h="16448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extLst>
                      <a:ext uri="{0D108BD9-81ED-4DB2-BD59-A6C34878D82A}">
                        <a16:rowId xmlns:a16="http://schemas.microsoft.com/office/drawing/2014/main" val="4128575987"/>
                      </a:ext>
                    </a:extLst>
                  </a:tr>
                  <a:tr h="16448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extLst>
                      <a:ext uri="{0D108BD9-81ED-4DB2-BD59-A6C34878D82A}">
                        <a16:rowId xmlns:a16="http://schemas.microsoft.com/office/drawing/2014/main" val="960980972"/>
                      </a:ext>
                    </a:extLst>
                  </a:tr>
                  <a:tr h="16448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extLst>
                      <a:ext uri="{0D108BD9-81ED-4DB2-BD59-A6C34878D82A}">
                        <a16:rowId xmlns:a16="http://schemas.microsoft.com/office/drawing/2014/main" val="3011832753"/>
                      </a:ext>
                    </a:extLst>
                  </a:tr>
                  <a:tr h="16448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extLst>
                      <a:ext uri="{0D108BD9-81ED-4DB2-BD59-A6C34878D82A}">
                        <a16:rowId xmlns:a16="http://schemas.microsoft.com/office/drawing/2014/main" val="1373007840"/>
                      </a:ext>
                    </a:extLst>
                  </a:tr>
                </a:tbl>
              </a:graphicData>
            </a:graphic>
          </p:graphicFrame>
        </mc:Choice>
        <mc:Fallback xmlns="">
          <p:graphicFrame>
            <p:nvGraphicFramePr>
              <p:cNvPr id="4" name="Table 5">
                <a:extLst>
                  <a:ext uri="{FF2B5EF4-FFF2-40B4-BE49-F238E27FC236}">
                    <a16:creationId xmlns:a16="http://schemas.microsoft.com/office/drawing/2014/main" id="{28BD147B-D834-4650-A398-EF5547B78103}"/>
                  </a:ext>
                </a:extLst>
              </p:cNvPr>
              <p:cNvGraphicFramePr>
                <a:graphicFrameLocks noGrp="1"/>
              </p:cNvGraphicFramePr>
              <p:nvPr>
                <p:extLst>
                  <p:ext uri="{D42A27DB-BD31-4B8C-83A1-F6EECF244321}">
                    <p14:modId xmlns:p14="http://schemas.microsoft.com/office/powerpoint/2010/main" val="2623716857"/>
                  </p:ext>
                </p:extLst>
              </p:nvPr>
            </p:nvGraphicFramePr>
            <p:xfrm>
              <a:off x="8153746" y="3690342"/>
              <a:ext cx="2839144" cy="1624779"/>
            </p:xfrm>
            <a:graphic>
              <a:graphicData uri="http://schemas.openxmlformats.org/drawingml/2006/table">
                <a:tbl>
                  <a:tblPr>
                    <a:tableStyleId>{5C22544A-7EE6-4342-B048-85BDC9FD1C3A}</a:tableStyleId>
                  </a:tblPr>
                  <a:tblGrid>
                    <a:gridCol w="354893">
                      <a:extLst>
                        <a:ext uri="{9D8B030D-6E8A-4147-A177-3AD203B41FA5}">
                          <a16:colId xmlns:a16="http://schemas.microsoft.com/office/drawing/2014/main" val="2628281081"/>
                        </a:ext>
                      </a:extLst>
                    </a:gridCol>
                    <a:gridCol w="354893">
                      <a:extLst>
                        <a:ext uri="{9D8B030D-6E8A-4147-A177-3AD203B41FA5}">
                          <a16:colId xmlns:a16="http://schemas.microsoft.com/office/drawing/2014/main" val="1678573026"/>
                        </a:ext>
                      </a:extLst>
                    </a:gridCol>
                    <a:gridCol w="354893">
                      <a:extLst>
                        <a:ext uri="{9D8B030D-6E8A-4147-A177-3AD203B41FA5}">
                          <a16:colId xmlns:a16="http://schemas.microsoft.com/office/drawing/2014/main" val="1856253104"/>
                        </a:ext>
                      </a:extLst>
                    </a:gridCol>
                    <a:gridCol w="354893">
                      <a:extLst>
                        <a:ext uri="{9D8B030D-6E8A-4147-A177-3AD203B41FA5}">
                          <a16:colId xmlns:a16="http://schemas.microsoft.com/office/drawing/2014/main" val="3499672706"/>
                        </a:ext>
                      </a:extLst>
                    </a:gridCol>
                    <a:gridCol w="354893">
                      <a:extLst>
                        <a:ext uri="{9D8B030D-6E8A-4147-A177-3AD203B41FA5}">
                          <a16:colId xmlns:a16="http://schemas.microsoft.com/office/drawing/2014/main" val="1905861255"/>
                        </a:ext>
                      </a:extLst>
                    </a:gridCol>
                    <a:gridCol w="354893">
                      <a:extLst>
                        <a:ext uri="{9D8B030D-6E8A-4147-A177-3AD203B41FA5}">
                          <a16:colId xmlns:a16="http://schemas.microsoft.com/office/drawing/2014/main" val="320620168"/>
                        </a:ext>
                      </a:extLst>
                    </a:gridCol>
                    <a:gridCol w="354893">
                      <a:extLst>
                        <a:ext uri="{9D8B030D-6E8A-4147-A177-3AD203B41FA5}">
                          <a16:colId xmlns:a16="http://schemas.microsoft.com/office/drawing/2014/main" val="14995319"/>
                        </a:ext>
                      </a:extLst>
                    </a:gridCol>
                    <a:gridCol w="354893">
                      <a:extLst>
                        <a:ext uri="{9D8B030D-6E8A-4147-A177-3AD203B41FA5}">
                          <a16:colId xmlns:a16="http://schemas.microsoft.com/office/drawing/2014/main" val="1295458913"/>
                        </a:ext>
                      </a:extLst>
                    </a:gridCol>
                  </a:tblGrid>
                  <a:tr h="180531">
                    <a:tc>
                      <a:txBody>
                        <a:bodyPr/>
                        <a:lstStyle/>
                        <a:p>
                          <a:endParaRPr lang="en-US"/>
                        </a:p>
                      </a:txBody>
                      <a:tcPr marT="0" marB="0">
                        <a:blipFill>
                          <a:blip r:embed="rId6"/>
                          <a:stretch>
                            <a:fillRect l="-1724" t="-3333" r="-708621" b="-796667"/>
                          </a:stretch>
                        </a:blipFill>
                      </a:tcPr>
                    </a:tc>
                    <a:tc>
                      <a:txBody>
                        <a:bodyPr/>
                        <a:lstStyle/>
                        <a:p>
                          <a:endParaRPr lang="en-US"/>
                        </a:p>
                      </a:txBody>
                      <a:tcPr marT="0" marB="0">
                        <a:blipFill>
                          <a:blip r:embed="rId6"/>
                          <a:stretch>
                            <a:fillRect l="-100000" t="-3333" r="-596610" b="-796667"/>
                          </a:stretch>
                        </a:blipFill>
                      </a:tcPr>
                    </a:tc>
                    <a:tc>
                      <a:txBody>
                        <a:bodyPr/>
                        <a:lstStyle/>
                        <a:p>
                          <a:endParaRPr lang="en-US"/>
                        </a:p>
                      </a:txBody>
                      <a:tcPr marT="0" marB="0">
                        <a:blipFill>
                          <a:blip r:embed="rId6"/>
                          <a:stretch>
                            <a:fillRect l="-203448" t="-3333" r="-506897" b="-796667"/>
                          </a:stretch>
                        </a:blipFill>
                      </a:tcPr>
                    </a:tc>
                    <a:tc>
                      <a:txBody>
                        <a:bodyPr/>
                        <a:lstStyle/>
                        <a:p>
                          <a:endParaRPr lang="en-US"/>
                        </a:p>
                      </a:txBody>
                      <a:tcPr marT="0" marB="0">
                        <a:blipFill>
                          <a:blip r:embed="rId6"/>
                          <a:stretch>
                            <a:fillRect l="-298305" t="-3333" r="-398305" b="-796667"/>
                          </a:stretch>
                        </a:blipFill>
                      </a:tcPr>
                    </a:tc>
                    <a:tc>
                      <a:txBody>
                        <a:bodyPr/>
                        <a:lstStyle/>
                        <a:p>
                          <a:endParaRPr lang="en-US"/>
                        </a:p>
                      </a:txBody>
                      <a:tcPr marT="0" marB="0">
                        <a:blipFill>
                          <a:blip r:embed="rId6"/>
                          <a:stretch>
                            <a:fillRect l="-405172" t="-3333" r="-305172" b="-796667"/>
                          </a:stretch>
                        </a:blipFill>
                      </a:tcPr>
                    </a:tc>
                    <a:tc>
                      <a:txBody>
                        <a:bodyPr/>
                        <a:lstStyle/>
                        <a:p>
                          <a:endParaRPr lang="en-US"/>
                        </a:p>
                      </a:txBody>
                      <a:tcPr marT="0" marB="0">
                        <a:blipFill>
                          <a:blip r:embed="rId6"/>
                          <a:stretch>
                            <a:fillRect l="-505172" t="-3333" r="-205172" b="-796667"/>
                          </a:stretch>
                        </a:blipFill>
                      </a:tcPr>
                    </a:tc>
                    <a:tc>
                      <a:txBody>
                        <a:bodyPr/>
                        <a:lstStyle/>
                        <a:p>
                          <a:endParaRPr lang="en-US"/>
                        </a:p>
                      </a:txBody>
                      <a:tcPr marT="0" marB="0">
                        <a:blipFill>
                          <a:blip r:embed="rId6"/>
                          <a:stretch>
                            <a:fillRect l="-594915" t="-3333" r="-101695" b="-796667"/>
                          </a:stretch>
                        </a:blipFill>
                      </a:tcPr>
                    </a:tc>
                    <a:tc>
                      <a:txBody>
                        <a:bodyPr/>
                        <a:lstStyle/>
                        <a:p>
                          <a:endParaRPr lang="en-US"/>
                        </a:p>
                      </a:txBody>
                      <a:tcPr marT="0" marB="0">
                        <a:blipFill>
                          <a:blip r:embed="rId6"/>
                          <a:stretch>
                            <a:fillRect l="-706897" t="-3333" r="-3448" b="-796667"/>
                          </a:stretch>
                        </a:blipFill>
                      </a:tcPr>
                    </a:tc>
                    <a:extLst>
                      <a:ext uri="{0D108BD9-81ED-4DB2-BD59-A6C34878D82A}">
                        <a16:rowId xmlns:a16="http://schemas.microsoft.com/office/drawing/2014/main" val="950507367"/>
                      </a:ext>
                    </a:extLst>
                  </a:tr>
                  <a:tr h="180531">
                    <a:tc>
                      <a:txBody>
                        <a:bodyPr/>
                        <a:lstStyle/>
                        <a:p>
                          <a:endParaRPr lang="en-US"/>
                        </a:p>
                      </a:txBody>
                      <a:tcPr marT="0" marB="0">
                        <a:blipFill>
                          <a:blip r:embed="rId6"/>
                          <a:stretch>
                            <a:fillRect l="-1724" t="-106897" r="-708621" b="-724138"/>
                          </a:stretch>
                        </a:blipFill>
                      </a:tcPr>
                    </a:tc>
                    <a:tc>
                      <a:txBody>
                        <a:bodyPr/>
                        <a:lstStyle/>
                        <a:p>
                          <a:endParaRPr lang="en-US"/>
                        </a:p>
                      </a:txBody>
                      <a:tcPr marT="0" marB="0">
                        <a:blipFill>
                          <a:blip r:embed="rId6"/>
                          <a:stretch>
                            <a:fillRect l="-100000" t="-106897" r="-596610" b="-724138"/>
                          </a:stretch>
                        </a:blipFill>
                      </a:tcPr>
                    </a:tc>
                    <a:tc>
                      <a:txBody>
                        <a:bodyPr/>
                        <a:lstStyle/>
                        <a:p>
                          <a:endParaRPr lang="en-US"/>
                        </a:p>
                      </a:txBody>
                      <a:tcPr marT="0" marB="0">
                        <a:blipFill>
                          <a:blip r:embed="rId6"/>
                          <a:stretch>
                            <a:fillRect l="-203448" t="-106897" r="-506897" b="-724138"/>
                          </a:stretch>
                        </a:blipFill>
                      </a:tcPr>
                    </a:tc>
                    <a:tc>
                      <a:txBody>
                        <a:bodyPr/>
                        <a:lstStyle/>
                        <a:p>
                          <a:endParaRPr lang="en-US"/>
                        </a:p>
                      </a:txBody>
                      <a:tcPr marT="0" marB="0">
                        <a:blipFill>
                          <a:blip r:embed="rId6"/>
                          <a:stretch>
                            <a:fillRect l="-298305" t="-106897" r="-398305" b="-724138"/>
                          </a:stretch>
                        </a:blipFill>
                      </a:tcPr>
                    </a:tc>
                    <a:tc>
                      <a:txBody>
                        <a:bodyPr/>
                        <a:lstStyle/>
                        <a:p>
                          <a:endParaRPr lang="en-US"/>
                        </a:p>
                      </a:txBody>
                      <a:tcPr marT="0" marB="0">
                        <a:blipFill>
                          <a:blip r:embed="rId6"/>
                          <a:stretch>
                            <a:fillRect l="-405172" t="-106897" r="-305172" b="-724138"/>
                          </a:stretch>
                        </a:blipFill>
                      </a:tcPr>
                    </a:tc>
                    <a:tc>
                      <a:txBody>
                        <a:bodyPr/>
                        <a:lstStyle/>
                        <a:p>
                          <a:endParaRPr lang="en-US"/>
                        </a:p>
                      </a:txBody>
                      <a:tcPr marT="0" marB="0">
                        <a:blipFill>
                          <a:blip r:embed="rId6"/>
                          <a:stretch>
                            <a:fillRect l="-505172" t="-106897" r="-205172" b="-724138"/>
                          </a:stretch>
                        </a:blipFill>
                      </a:tcPr>
                    </a:tc>
                    <a:tc>
                      <a:txBody>
                        <a:bodyPr/>
                        <a:lstStyle/>
                        <a:p>
                          <a:endParaRPr lang="en-US"/>
                        </a:p>
                      </a:txBody>
                      <a:tcPr marT="0" marB="0">
                        <a:blipFill>
                          <a:blip r:embed="rId6"/>
                          <a:stretch>
                            <a:fillRect l="-594915" t="-106897" r="-101695" b="-724138"/>
                          </a:stretch>
                        </a:blipFill>
                      </a:tcPr>
                    </a:tc>
                    <a:tc>
                      <a:txBody>
                        <a:bodyPr/>
                        <a:lstStyle/>
                        <a:p>
                          <a:endParaRPr lang="en-US"/>
                        </a:p>
                      </a:txBody>
                      <a:tcPr marT="0" marB="0">
                        <a:blipFill>
                          <a:blip r:embed="rId6"/>
                          <a:stretch>
                            <a:fillRect l="-706897" t="-106897" r="-3448" b="-724138"/>
                          </a:stretch>
                        </a:blipFill>
                      </a:tcPr>
                    </a:tc>
                    <a:extLst>
                      <a:ext uri="{0D108BD9-81ED-4DB2-BD59-A6C34878D82A}">
                        <a16:rowId xmlns:a16="http://schemas.microsoft.com/office/drawing/2014/main" val="208739708"/>
                      </a:ext>
                    </a:extLst>
                  </a:tr>
                  <a:tr h="180531">
                    <a:tc>
                      <a:txBody>
                        <a:bodyPr/>
                        <a:lstStyle/>
                        <a:p>
                          <a:endParaRPr lang="en-US"/>
                        </a:p>
                      </a:txBody>
                      <a:tcPr marT="0" marB="0">
                        <a:blipFill>
                          <a:blip r:embed="rId6"/>
                          <a:stretch>
                            <a:fillRect l="-1724" t="-200000" r="-708621" b="-600000"/>
                          </a:stretch>
                        </a:blipFill>
                      </a:tcPr>
                    </a:tc>
                    <a:tc>
                      <a:txBody>
                        <a:bodyPr/>
                        <a:lstStyle/>
                        <a:p>
                          <a:endParaRPr lang="en-US"/>
                        </a:p>
                      </a:txBody>
                      <a:tcPr marT="0" marB="0">
                        <a:blipFill>
                          <a:blip r:embed="rId6"/>
                          <a:stretch>
                            <a:fillRect l="-100000" t="-200000" r="-596610" b="-600000"/>
                          </a:stretch>
                        </a:blipFill>
                      </a:tcPr>
                    </a:tc>
                    <a:tc>
                      <a:txBody>
                        <a:bodyPr/>
                        <a:lstStyle/>
                        <a:p>
                          <a:endParaRPr lang="en-US"/>
                        </a:p>
                      </a:txBody>
                      <a:tcPr marT="0" marB="0">
                        <a:blipFill>
                          <a:blip r:embed="rId6"/>
                          <a:stretch>
                            <a:fillRect l="-203448" t="-200000" r="-506897" b="-600000"/>
                          </a:stretch>
                        </a:blipFill>
                      </a:tcPr>
                    </a:tc>
                    <a:tc>
                      <a:txBody>
                        <a:bodyPr/>
                        <a:lstStyle/>
                        <a:p>
                          <a:endParaRPr lang="en-US"/>
                        </a:p>
                      </a:txBody>
                      <a:tcPr marT="0" marB="0">
                        <a:blipFill>
                          <a:blip r:embed="rId6"/>
                          <a:stretch>
                            <a:fillRect l="-298305" t="-200000" r="-398305" b="-600000"/>
                          </a:stretch>
                        </a:blipFill>
                      </a:tcPr>
                    </a:tc>
                    <a:tc>
                      <a:txBody>
                        <a:bodyPr/>
                        <a:lstStyle/>
                        <a:p>
                          <a:endParaRPr lang="en-US"/>
                        </a:p>
                      </a:txBody>
                      <a:tcPr marT="0" marB="0">
                        <a:blipFill>
                          <a:blip r:embed="rId6"/>
                          <a:stretch>
                            <a:fillRect l="-405172" t="-200000" r="-305172" b="-600000"/>
                          </a:stretch>
                        </a:blipFill>
                      </a:tcPr>
                    </a:tc>
                    <a:tc>
                      <a:txBody>
                        <a:bodyPr/>
                        <a:lstStyle/>
                        <a:p>
                          <a:endParaRPr lang="en-US"/>
                        </a:p>
                      </a:txBody>
                      <a:tcPr marT="0" marB="0">
                        <a:blipFill>
                          <a:blip r:embed="rId6"/>
                          <a:stretch>
                            <a:fillRect l="-505172" t="-200000" r="-205172" b="-600000"/>
                          </a:stretch>
                        </a:blipFill>
                      </a:tcPr>
                    </a:tc>
                    <a:tc>
                      <a:txBody>
                        <a:bodyPr/>
                        <a:lstStyle/>
                        <a:p>
                          <a:endParaRPr lang="en-US"/>
                        </a:p>
                      </a:txBody>
                      <a:tcPr marT="0" marB="0">
                        <a:blipFill>
                          <a:blip r:embed="rId6"/>
                          <a:stretch>
                            <a:fillRect l="-594915" t="-200000" r="-101695" b="-600000"/>
                          </a:stretch>
                        </a:blipFill>
                      </a:tcPr>
                    </a:tc>
                    <a:tc>
                      <a:txBody>
                        <a:bodyPr/>
                        <a:lstStyle/>
                        <a:p>
                          <a:endParaRPr lang="en-US"/>
                        </a:p>
                      </a:txBody>
                      <a:tcPr marT="0" marB="0">
                        <a:blipFill>
                          <a:blip r:embed="rId6"/>
                          <a:stretch>
                            <a:fillRect l="-706897" t="-200000" r="-3448" b="-600000"/>
                          </a:stretch>
                        </a:blipFill>
                      </a:tcPr>
                    </a:tc>
                    <a:extLst>
                      <a:ext uri="{0D108BD9-81ED-4DB2-BD59-A6C34878D82A}">
                        <a16:rowId xmlns:a16="http://schemas.microsoft.com/office/drawing/2014/main" val="3544104273"/>
                      </a:ext>
                    </a:extLst>
                  </a:tr>
                  <a:tr h="180531">
                    <a:tc>
                      <a:txBody>
                        <a:bodyPr/>
                        <a:lstStyle/>
                        <a:p>
                          <a:endParaRPr lang="en-US"/>
                        </a:p>
                      </a:txBody>
                      <a:tcPr marT="0" marB="0">
                        <a:blipFill>
                          <a:blip r:embed="rId6"/>
                          <a:stretch>
                            <a:fillRect l="-1724" t="-300000" r="-708621" b="-500000"/>
                          </a:stretch>
                        </a:blipFill>
                      </a:tcPr>
                    </a:tc>
                    <a:tc>
                      <a:txBody>
                        <a:bodyPr/>
                        <a:lstStyle/>
                        <a:p>
                          <a:endParaRPr lang="en-US"/>
                        </a:p>
                      </a:txBody>
                      <a:tcPr marT="0" marB="0">
                        <a:blipFill>
                          <a:blip r:embed="rId6"/>
                          <a:stretch>
                            <a:fillRect l="-100000" t="-300000" r="-596610" b="-500000"/>
                          </a:stretch>
                        </a:blipFill>
                      </a:tcPr>
                    </a:tc>
                    <a:tc>
                      <a:txBody>
                        <a:bodyPr/>
                        <a:lstStyle/>
                        <a:p>
                          <a:endParaRPr lang="en-US"/>
                        </a:p>
                      </a:txBody>
                      <a:tcPr marT="0" marB="0">
                        <a:blipFill>
                          <a:blip r:embed="rId6"/>
                          <a:stretch>
                            <a:fillRect l="-203448" t="-300000" r="-506897" b="-500000"/>
                          </a:stretch>
                        </a:blipFill>
                      </a:tcPr>
                    </a:tc>
                    <a:tc>
                      <a:txBody>
                        <a:bodyPr/>
                        <a:lstStyle/>
                        <a:p>
                          <a:endParaRPr lang="en-US"/>
                        </a:p>
                      </a:txBody>
                      <a:tcPr marT="0" marB="0">
                        <a:blipFill>
                          <a:blip r:embed="rId6"/>
                          <a:stretch>
                            <a:fillRect l="-298305" t="-300000" r="-398305" b="-500000"/>
                          </a:stretch>
                        </a:blipFill>
                      </a:tcPr>
                    </a:tc>
                    <a:tc>
                      <a:txBody>
                        <a:bodyPr/>
                        <a:lstStyle/>
                        <a:p>
                          <a:endParaRPr lang="en-US"/>
                        </a:p>
                      </a:txBody>
                      <a:tcPr marT="0" marB="0">
                        <a:blipFill>
                          <a:blip r:embed="rId6"/>
                          <a:stretch>
                            <a:fillRect l="-405172" t="-300000" r="-305172" b="-500000"/>
                          </a:stretch>
                        </a:blipFill>
                      </a:tcPr>
                    </a:tc>
                    <a:tc>
                      <a:txBody>
                        <a:bodyPr/>
                        <a:lstStyle/>
                        <a:p>
                          <a:endParaRPr lang="en-US"/>
                        </a:p>
                      </a:txBody>
                      <a:tcPr marT="0" marB="0">
                        <a:blipFill>
                          <a:blip r:embed="rId6"/>
                          <a:stretch>
                            <a:fillRect l="-505172" t="-300000" r="-205172" b="-500000"/>
                          </a:stretch>
                        </a:blipFill>
                      </a:tcPr>
                    </a:tc>
                    <a:tc>
                      <a:txBody>
                        <a:bodyPr/>
                        <a:lstStyle/>
                        <a:p>
                          <a:endParaRPr lang="en-US"/>
                        </a:p>
                      </a:txBody>
                      <a:tcPr marT="0" marB="0">
                        <a:blipFill>
                          <a:blip r:embed="rId6"/>
                          <a:stretch>
                            <a:fillRect l="-594915" t="-300000" r="-101695" b="-500000"/>
                          </a:stretch>
                        </a:blipFill>
                      </a:tcPr>
                    </a:tc>
                    <a:tc>
                      <a:txBody>
                        <a:bodyPr/>
                        <a:lstStyle/>
                        <a:p>
                          <a:endParaRPr lang="en-US"/>
                        </a:p>
                      </a:txBody>
                      <a:tcPr marT="0" marB="0">
                        <a:blipFill>
                          <a:blip r:embed="rId6"/>
                          <a:stretch>
                            <a:fillRect l="-706897" t="-300000" r="-3448" b="-500000"/>
                          </a:stretch>
                        </a:blipFill>
                      </a:tcPr>
                    </a:tc>
                    <a:extLst>
                      <a:ext uri="{0D108BD9-81ED-4DB2-BD59-A6C34878D82A}">
                        <a16:rowId xmlns:a16="http://schemas.microsoft.com/office/drawing/2014/main" val="659851446"/>
                      </a:ext>
                    </a:extLst>
                  </a:tr>
                  <a:tr h="180531">
                    <a:tc>
                      <a:txBody>
                        <a:bodyPr/>
                        <a:lstStyle/>
                        <a:p>
                          <a:endParaRPr lang="en-US"/>
                        </a:p>
                      </a:txBody>
                      <a:tcPr marT="0" marB="0">
                        <a:blipFill>
                          <a:blip r:embed="rId6"/>
                          <a:stretch>
                            <a:fillRect l="-1724" t="-413793" r="-708621" b="-417241"/>
                          </a:stretch>
                        </a:blipFill>
                      </a:tcPr>
                    </a:tc>
                    <a:tc>
                      <a:txBody>
                        <a:bodyPr/>
                        <a:lstStyle/>
                        <a:p>
                          <a:endParaRPr lang="en-US"/>
                        </a:p>
                      </a:txBody>
                      <a:tcPr marT="0" marB="0">
                        <a:blipFill>
                          <a:blip r:embed="rId6"/>
                          <a:stretch>
                            <a:fillRect l="-100000" t="-413793" r="-596610" b="-417241"/>
                          </a:stretch>
                        </a:blipFill>
                      </a:tcPr>
                    </a:tc>
                    <a:tc>
                      <a:txBody>
                        <a:bodyPr/>
                        <a:lstStyle/>
                        <a:p>
                          <a:endParaRPr lang="en-US"/>
                        </a:p>
                      </a:txBody>
                      <a:tcPr marT="0" marB="0">
                        <a:blipFill>
                          <a:blip r:embed="rId6"/>
                          <a:stretch>
                            <a:fillRect l="-203448" t="-413793" r="-506897" b="-417241"/>
                          </a:stretch>
                        </a:blipFill>
                      </a:tcPr>
                    </a:tc>
                    <a:tc>
                      <a:txBody>
                        <a:bodyPr/>
                        <a:lstStyle/>
                        <a:p>
                          <a:endParaRPr lang="en-US"/>
                        </a:p>
                      </a:txBody>
                      <a:tcPr marT="0" marB="0">
                        <a:blipFill>
                          <a:blip r:embed="rId6"/>
                          <a:stretch>
                            <a:fillRect l="-298305" t="-413793" r="-398305" b="-417241"/>
                          </a:stretch>
                        </a:blipFill>
                      </a:tcPr>
                    </a:tc>
                    <a:tc>
                      <a:txBody>
                        <a:bodyPr/>
                        <a:lstStyle/>
                        <a:p>
                          <a:endParaRPr lang="en-US"/>
                        </a:p>
                      </a:txBody>
                      <a:tcPr marT="0" marB="0">
                        <a:blipFill>
                          <a:blip r:embed="rId6"/>
                          <a:stretch>
                            <a:fillRect l="-405172" t="-413793" r="-305172" b="-417241"/>
                          </a:stretch>
                        </a:blipFill>
                      </a:tcPr>
                    </a:tc>
                    <a:tc>
                      <a:txBody>
                        <a:bodyPr/>
                        <a:lstStyle/>
                        <a:p>
                          <a:endParaRPr lang="en-US"/>
                        </a:p>
                      </a:txBody>
                      <a:tcPr marT="0" marB="0">
                        <a:blipFill>
                          <a:blip r:embed="rId6"/>
                          <a:stretch>
                            <a:fillRect l="-505172" t="-413793" r="-205172" b="-417241"/>
                          </a:stretch>
                        </a:blipFill>
                      </a:tcPr>
                    </a:tc>
                    <a:tc>
                      <a:txBody>
                        <a:bodyPr/>
                        <a:lstStyle/>
                        <a:p>
                          <a:endParaRPr lang="en-US"/>
                        </a:p>
                      </a:txBody>
                      <a:tcPr marT="0" marB="0">
                        <a:blipFill>
                          <a:blip r:embed="rId6"/>
                          <a:stretch>
                            <a:fillRect l="-594915" t="-413793" r="-101695" b="-417241"/>
                          </a:stretch>
                        </a:blipFill>
                      </a:tcPr>
                    </a:tc>
                    <a:tc>
                      <a:txBody>
                        <a:bodyPr/>
                        <a:lstStyle/>
                        <a:p>
                          <a:endParaRPr lang="en-US"/>
                        </a:p>
                      </a:txBody>
                      <a:tcPr marT="0" marB="0">
                        <a:blipFill>
                          <a:blip r:embed="rId6"/>
                          <a:stretch>
                            <a:fillRect l="-706897" t="-413793" r="-3448" b="-417241"/>
                          </a:stretch>
                        </a:blipFill>
                      </a:tcPr>
                    </a:tc>
                    <a:extLst>
                      <a:ext uri="{0D108BD9-81ED-4DB2-BD59-A6C34878D82A}">
                        <a16:rowId xmlns:a16="http://schemas.microsoft.com/office/drawing/2014/main" val="3992018943"/>
                      </a:ext>
                    </a:extLst>
                  </a:tr>
                  <a:tr h="180531">
                    <a:tc>
                      <a:txBody>
                        <a:bodyPr/>
                        <a:lstStyle/>
                        <a:p>
                          <a:endParaRPr lang="en-US"/>
                        </a:p>
                      </a:txBody>
                      <a:tcPr marT="0" marB="0">
                        <a:blipFill>
                          <a:blip r:embed="rId6"/>
                          <a:stretch>
                            <a:fillRect l="-1724" t="-496667" r="-708621" b="-303333"/>
                          </a:stretch>
                        </a:blipFill>
                      </a:tcPr>
                    </a:tc>
                    <a:tc>
                      <a:txBody>
                        <a:bodyPr/>
                        <a:lstStyle/>
                        <a:p>
                          <a:endParaRPr lang="en-US"/>
                        </a:p>
                      </a:txBody>
                      <a:tcPr marT="0" marB="0">
                        <a:blipFill>
                          <a:blip r:embed="rId6"/>
                          <a:stretch>
                            <a:fillRect l="-100000" t="-496667" r="-596610" b="-303333"/>
                          </a:stretch>
                        </a:blipFill>
                      </a:tcPr>
                    </a:tc>
                    <a:tc>
                      <a:txBody>
                        <a:bodyPr/>
                        <a:lstStyle/>
                        <a:p>
                          <a:endParaRPr lang="en-US"/>
                        </a:p>
                      </a:txBody>
                      <a:tcPr marT="0" marB="0">
                        <a:blipFill>
                          <a:blip r:embed="rId6"/>
                          <a:stretch>
                            <a:fillRect l="-203448" t="-496667" r="-506897" b="-303333"/>
                          </a:stretch>
                        </a:blipFill>
                      </a:tcPr>
                    </a:tc>
                    <a:tc>
                      <a:txBody>
                        <a:bodyPr/>
                        <a:lstStyle/>
                        <a:p>
                          <a:endParaRPr lang="en-US"/>
                        </a:p>
                      </a:txBody>
                      <a:tcPr marT="0" marB="0">
                        <a:blipFill>
                          <a:blip r:embed="rId6"/>
                          <a:stretch>
                            <a:fillRect l="-298305" t="-496667" r="-398305" b="-303333"/>
                          </a:stretch>
                        </a:blipFill>
                      </a:tcPr>
                    </a:tc>
                    <a:tc>
                      <a:txBody>
                        <a:bodyPr/>
                        <a:lstStyle/>
                        <a:p>
                          <a:endParaRPr lang="en-US"/>
                        </a:p>
                      </a:txBody>
                      <a:tcPr marT="0" marB="0">
                        <a:blipFill>
                          <a:blip r:embed="rId6"/>
                          <a:stretch>
                            <a:fillRect l="-405172" t="-496667" r="-305172" b="-303333"/>
                          </a:stretch>
                        </a:blipFill>
                      </a:tcPr>
                    </a:tc>
                    <a:tc>
                      <a:txBody>
                        <a:bodyPr/>
                        <a:lstStyle/>
                        <a:p>
                          <a:endParaRPr lang="en-US"/>
                        </a:p>
                      </a:txBody>
                      <a:tcPr marT="0" marB="0">
                        <a:blipFill>
                          <a:blip r:embed="rId6"/>
                          <a:stretch>
                            <a:fillRect l="-505172" t="-496667" r="-205172" b="-303333"/>
                          </a:stretch>
                        </a:blipFill>
                      </a:tcPr>
                    </a:tc>
                    <a:tc>
                      <a:txBody>
                        <a:bodyPr/>
                        <a:lstStyle/>
                        <a:p>
                          <a:endParaRPr lang="en-US"/>
                        </a:p>
                      </a:txBody>
                      <a:tcPr marT="0" marB="0">
                        <a:blipFill>
                          <a:blip r:embed="rId6"/>
                          <a:stretch>
                            <a:fillRect l="-594915" t="-496667" r="-101695" b="-303333"/>
                          </a:stretch>
                        </a:blipFill>
                      </a:tcPr>
                    </a:tc>
                    <a:tc>
                      <a:txBody>
                        <a:bodyPr/>
                        <a:lstStyle/>
                        <a:p>
                          <a:endParaRPr lang="en-US"/>
                        </a:p>
                      </a:txBody>
                      <a:tcPr marT="0" marB="0">
                        <a:blipFill>
                          <a:blip r:embed="rId6"/>
                          <a:stretch>
                            <a:fillRect l="-706897" t="-496667" r="-3448" b="-303333"/>
                          </a:stretch>
                        </a:blipFill>
                      </a:tcPr>
                    </a:tc>
                    <a:extLst>
                      <a:ext uri="{0D108BD9-81ED-4DB2-BD59-A6C34878D82A}">
                        <a16:rowId xmlns:a16="http://schemas.microsoft.com/office/drawing/2014/main" val="4128575987"/>
                      </a:ext>
                    </a:extLst>
                  </a:tr>
                  <a:tr h="180531">
                    <a:tc>
                      <a:txBody>
                        <a:bodyPr/>
                        <a:lstStyle/>
                        <a:p>
                          <a:endParaRPr lang="en-US"/>
                        </a:p>
                      </a:txBody>
                      <a:tcPr marT="0" marB="0">
                        <a:blipFill>
                          <a:blip r:embed="rId6"/>
                          <a:stretch>
                            <a:fillRect l="-1724" t="-596667" r="-708621" b="-203333"/>
                          </a:stretch>
                        </a:blipFill>
                      </a:tcPr>
                    </a:tc>
                    <a:tc>
                      <a:txBody>
                        <a:bodyPr/>
                        <a:lstStyle/>
                        <a:p>
                          <a:endParaRPr lang="en-US"/>
                        </a:p>
                      </a:txBody>
                      <a:tcPr marT="0" marB="0">
                        <a:blipFill>
                          <a:blip r:embed="rId6"/>
                          <a:stretch>
                            <a:fillRect l="-100000" t="-596667" r="-596610" b="-203333"/>
                          </a:stretch>
                        </a:blipFill>
                      </a:tcPr>
                    </a:tc>
                    <a:tc>
                      <a:txBody>
                        <a:bodyPr/>
                        <a:lstStyle/>
                        <a:p>
                          <a:endParaRPr lang="en-US"/>
                        </a:p>
                      </a:txBody>
                      <a:tcPr marT="0" marB="0">
                        <a:blipFill>
                          <a:blip r:embed="rId6"/>
                          <a:stretch>
                            <a:fillRect l="-203448" t="-596667" r="-506897" b="-203333"/>
                          </a:stretch>
                        </a:blipFill>
                      </a:tcPr>
                    </a:tc>
                    <a:tc>
                      <a:txBody>
                        <a:bodyPr/>
                        <a:lstStyle/>
                        <a:p>
                          <a:endParaRPr lang="en-US"/>
                        </a:p>
                      </a:txBody>
                      <a:tcPr marT="0" marB="0">
                        <a:blipFill>
                          <a:blip r:embed="rId6"/>
                          <a:stretch>
                            <a:fillRect l="-298305" t="-596667" r="-398305" b="-203333"/>
                          </a:stretch>
                        </a:blipFill>
                      </a:tcPr>
                    </a:tc>
                    <a:tc>
                      <a:txBody>
                        <a:bodyPr/>
                        <a:lstStyle/>
                        <a:p>
                          <a:endParaRPr lang="en-US"/>
                        </a:p>
                      </a:txBody>
                      <a:tcPr marT="0" marB="0">
                        <a:blipFill>
                          <a:blip r:embed="rId6"/>
                          <a:stretch>
                            <a:fillRect l="-405172" t="-596667" r="-305172" b="-203333"/>
                          </a:stretch>
                        </a:blipFill>
                      </a:tcPr>
                    </a:tc>
                    <a:tc>
                      <a:txBody>
                        <a:bodyPr/>
                        <a:lstStyle/>
                        <a:p>
                          <a:endParaRPr lang="en-US"/>
                        </a:p>
                      </a:txBody>
                      <a:tcPr marT="0" marB="0">
                        <a:blipFill>
                          <a:blip r:embed="rId6"/>
                          <a:stretch>
                            <a:fillRect l="-505172" t="-596667" r="-205172" b="-203333"/>
                          </a:stretch>
                        </a:blipFill>
                      </a:tcPr>
                    </a:tc>
                    <a:tc>
                      <a:txBody>
                        <a:bodyPr/>
                        <a:lstStyle/>
                        <a:p>
                          <a:endParaRPr lang="en-US"/>
                        </a:p>
                      </a:txBody>
                      <a:tcPr marT="0" marB="0">
                        <a:blipFill>
                          <a:blip r:embed="rId6"/>
                          <a:stretch>
                            <a:fillRect l="-594915" t="-596667" r="-101695" b="-203333"/>
                          </a:stretch>
                        </a:blipFill>
                      </a:tcPr>
                    </a:tc>
                    <a:tc>
                      <a:txBody>
                        <a:bodyPr/>
                        <a:lstStyle/>
                        <a:p>
                          <a:endParaRPr lang="en-US"/>
                        </a:p>
                      </a:txBody>
                      <a:tcPr marT="0" marB="0">
                        <a:blipFill>
                          <a:blip r:embed="rId6"/>
                          <a:stretch>
                            <a:fillRect l="-706897" t="-596667" r="-3448" b="-203333"/>
                          </a:stretch>
                        </a:blipFill>
                      </a:tcPr>
                    </a:tc>
                    <a:extLst>
                      <a:ext uri="{0D108BD9-81ED-4DB2-BD59-A6C34878D82A}">
                        <a16:rowId xmlns:a16="http://schemas.microsoft.com/office/drawing/2014/main" val="960980972"/>
                      </a:ext>
                    </a:extLst>
                  </a:tr>
                  <a:tr h="180531">
                    <a:tc>
                      <a:txBody>
                        <a:bodyPr/>
                        <a:lstStyle/>
                        <a:p>
                          <a:endParaRPr lang="en-US"/>
                        </a:p>
                      </a:txBody>
                      <a:tcPr marT="0" marB="0">
                        <a:blipFill>
                          <a:blip r:embed="rId6"/>
                          <a:stretch>
                            <a:fillRect l="-1724" t="-720690" r="-708621" b="-110345"/>
                          </a:stretch>
                        </a:blipFill>
                      </a:tcPr>
                    </a:tc>
                    <a:tc>
                      <a:txBody>
                        <a:bodyPr/>
                        <a:lstStyle/>
                        <a:p>
                          <a:endParaRPr lang="en-US"/>
                        </a:p>
                      </a:txBody>
                      <a:tcPr marT="0" marB="0">
                        <a:blipFill>
                          <a:blip r:embed="rId6"/>
                          <a:stretch>
                            <a:fillRect l="-100000" t="-720690" r="-596610" b="-110345"/>
                          </a:stretch>
                        </a:blipFill>
                      </a:tcPr>
                    </a:tc>
                    <a:tc>
                      <a:txBody>
                        <a:bodyPr/>
                        <a:lstStyle/>
                        <a:p>
                          <a:endParaRPr lang="en-US"/>
                        </a:p>
                      </a:txBody>
                      <a:tcPr marT="0" marB="0">
                        <a:blipFill>
                          <a:blip r:embed="rId6"/>
                          <a:stretch>
                            <a:fillRect l="-203448" t="-720690" r="-506897" b="-110345"/>
                          </a:stretch>
                        </a:blipFill>
                      </a:tcPr>
                    </a:tc>
                    <a:tc>
                      <a:txBody>
                        <a:bodyPr/>
                        <a:lstStyle/>
                        <a:p>
                          <a:endParaRPr lang="en-US"/>
                        </a:p>
                      </a:txBody>
                      <a:tcPr marT="0" marB="0">
                        <a:blipFill>
                          <a:blip r:embed="rId6"/>
                          <a:stretch>
                            <a:fillRect l="-298305" t="-720690" r="-398305" b="-110345"/>
                          </a:stretch>
                        </a:blipFill>
                      </a:tcPr>
                    </a:tc>
                    <a:tc>
                      <a:txBody>
                        <a:bodyPr/>
                        <a:lstStyle/>
                        <a:p>
                          <a:endParaRPr lang="en-US"/>
                        </a:p>
                      </a:txBody>
                      <a:tcPr marT="0" marB="0">
                        <a:blipFill>
                          <a:blip r:embed="rId6"/>
                          <a:stretch>
                            <a:fillRect l="-405172" t="-720690" r="-305172" b="-110345"/>
                          </a:stretch>
                        </a:blipFill>
                      </a:tcPr>
                    </a:tc>
                    <a:tc>
                      <a:txBody>
                        <a:bodyPr/>
                        <a:lstStyle/>
                        <a:p>
                          <a:endParaRPr lang="en-US"/>
                        </a:p>
                      </a:txBody>
                      <a:tcPr marT="0" marB="0">
                        <a:blipFill>
                          <a:blip r:embed="rId6"/>
                          <a:stretch>
                            <a:fillRect l="-505172" t="-720690" r="-205172" b="-110345"/>
                          </a:stretch>
                        </a:blipFill>
                      </a:tcPr>
                    </a:tc>
                    <a:tc>
                      <a:txBody>
                        <a:bodyPr/>
                        <a:lstStyle/>
                        <a:p>
                          <a:endParaRPr lang="en-US"/>
                        </a:p>
                      </a:txBody>
                      <a:tcPr marT="0" marB="0">
                        <a:blipFill>
                          <a:blip r:embed="rId6"/>
                          <a:stretch>
                            <a:fillRect l="-594915" t="-720690" r="-101695" b="-110345"/>
                          </a:stretch>
                        </a:blipFill>
                      </a:tcPr>
                    </a:tc>
                    <a:tc>
                      <a:txBody>
                        <a:bodyPr/>
                        <a:lstStyle/>
                        <a:p>
                          <a:endParaRPr lang="en-US"/>
                        </a:p>
                      </a:txBody>
                      <a:tcPr marT="0" marB="0">
                        <a:blipFill>
                          <a:blip r:embed="rId6"/>
                          <a:stretch>
                            <a:fillRect l="-706897" t="-720690" r="-3448" b="-110345"/>
                          </a:stretch>
                        </a:blipFill>
                      </a:tcPr>
                    </a:tc>
                    <a:extLst>
                      <a:ext uri="{0D108BD9-81ED-4DB2-BD59-A6C34878D82A}">
                        <a16:rowId xmlns:a16="http://schemas.microsoft.com/office/drawing/2014/main" val="3011832753"/>
                      </a:ext>
                    </a:extLst>
                  </a:tr>
                  <a:tr h="180531">
                    <a:tc>
                      <a:txBody>
                        <a:bodyPr/>
                        <a:lstStyle/>
                        <a:p>
                          <a:endParaRPr lang="en-US"/>
                        </a:p>
                      </a:txBody>
                      <a:tcPr marT="0" marB="0">
                        <a:blipFill>
                          <a:blip r:embed="rId6"/>
                          <a:stretch>
                            <a:fillRect l="-1724" t="-793333" r="-708621" b="-6667"/>
                          </a:stretch>
                        </a:blipFill>
                      </a:tcPr>
                    </a:tc>
                    <a:tc>
                      <a:txBody>
                        <a:bodyPr/>
                        <a:lstStyle/>
                        <a:p>
                          <a:endParaRPr lang="en-US"/>
                        </a:p>
                      </a:txBody>
                      <a:tcPr marT="0" marB="0">
                        <a:blipFill>
                          <a:blip r:embed="rId6"/>
                          <a:stretch>
                            <a:fillRect l="-100000" t="-793333" r="-596610" b="-6667"/>
                          </a:stretch>
                        </a:blipFill>
                      </a:tcPr>
                    </a:tc>
                    <a:tc>
                      <a:txBody>
                        <a:bodyPr/>
                        <a:lstStyle/>
                        <a:p>
                          <a:endParaRPr lang="en-US"/>
                        </a:p>
                      </a:txBody>
                      <a:tcPr marT="0" marB="0">
                        <a:blipFill>
                          <a:blip r:embed="rId6"/>
                          <a:stretch>
                            <a:fillRect l="-203448" t="-793333" r="-506897" b="-6667"/>
                          </a:stretch>
                        </a:blipFill>
                      </a:tcPr>
                    </a:tc>
                    <a:tc>
                      <a:txBody>
                        <a:bodyPr/>
                        <a:lstStyle/>
                        <a:p>
                          <a:endParaRPr lang="en-US"/>
                        </a:p>
                      </a:txBody>
                      <a:tcPr marT="0" marB="0">
                        <a:blipFill>
                          <a:blip r:embed="rId6"/>
                          <a:stretch>
                            <a:fillRect l="-298305" t="-793333" r="-398305" b="-6667"/>
                          </a:stretch>
                        </a:blipFill>
                      </a:tcPr>
                    </a:tc>
                    <a:tc>
                      <a:txBody>
                        <a:bodyPr/>
                        <a:lstStyle/>
                        <a:p>
                          <a:endParaRPr lang="en-US"/>
                        </a:p>
                      </a:txBody>
                      <a:tcPr marT="0" marB="0">
                        <a:blipFill>
                          <a:blip r:embed="rId6"/>
                          <a:stretch>
                            <a:fillRect l="-405172" t="-793333" r="-305172" b="-6667"/>
                          </a:stretch>
                        </a:blipFill>
                      </a:tcPr>
                    </a:tc>
                    <a:tc>
                      <a:txBody>
                        <a:bodyPr/>
                        <a:lstStyle/>
                        <a:p>
                          <a:endParaRPr lang="en-US"/>
                        </a:p>
                      </a:txBody>
                      <a:tcPr marT="0" marB="0">
                        <a:blipFill>
                          <a:blip r:embed="rId6"/>
                          <a:stretch>
                            <a:fillRect l="-505172" t="-793333" r="-205172" b="-6667"/>
                          </a:stretch>
                        </a:blipFill>
                      </a:tcPr>
                    </a:tc>
                    <a:tc>
                      <a:txBody>
                        <a:bodyPr/>
                        <a:lstStyle/>
                        <a:p>
                          <a:endParaRPr lang="en-US"/>
                        </a:p>
                      </a:txBody>
                      <a:tcPr marT="0" marB="0">
                        <a:blipFill>
                          <a:blip r:embed="rId6"/>
                          <a:stretch>
                            <a:fillRect l="-594915" t="-793333" r="-101695" b="-6667"/>
                          </a:stretch>
                        </a:blipFill>
                      </a:tcPr>
                    </a:tc>
                    <a:tc>
                      <a:txBody>
                        <a:bodyPr/>
                        <a:lstStyle/>
                        <a:p>
                          <a:endParaRPr lang="en-US"/>
                        </a:p>
                      </a:txBody>
                      <a:tcPr marT="0" marB="0">
                        <a:blipFill>
                          <a:blip r:embed="rId6"/>
                          <a:stretch>
                            <a:fillRect l="-706897" t="-793333" r="-3448" b="-6667"/>
                          </a:stretch>
                        </a:blipFill>
                      </a:tcPr>
                    </a:tc>
                    <a:extLst>
                      <a:ext uri="{0D108BD9-81ED-4DB2-BD59-A6C34878D82A}">
                        <a16:rowId xmlns:a16="http://schemas.microsoft.com/office/drawing/2014/main" val="1373007840"/>
                      </a:ext>
                    </a:extLst>
                  </a:tr>
                </a:tbl>
              </a:graphicData>
            </a:graphic>
          </p:graphicFrame>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9AFA452-81ED-433D-ADAC-DC60EF3A8FAA}"/>
                  </a:ext>
                </a:extLst>
              </p:cNvPr>
              <p:cNvSpPr txBox="1"/>
              <p:nvPr/>
            </p:nvSpPr>
            <p:spPr>
              <a:xfrm>
                <a:off x="7595681" y="5097756"/>
                <a:ext cx="4648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1</m:t>
                      </m:r>
                      <m:r>
                        <a:rPr lang="en-SG" b="0" i="1" smtClean="0">
                          <a:latin typeface="Cambria Math" panose="02040503050406030204" pitchFamily="18" charset="0"/>
                        </a:rPr>
                        <m:t>𝑘</m:t>
                      </m:r>
                      <m:r>
                        <m:rPr>
                          <m:sty m:val="p"/>
                        </m:rPr>
                        <a:rPr lang="en-SG" b="0" i="0" smtClean="0">
                          <a:latin typeface="Cambria Math" panose="02040503050406030204" pitchFamily="18" charset="0"/>
                        </a:rPr>
                        <m:t>Ω</m:t>
                      </m:r>
                    </m:oMath>
                  </m:oMathPara>
                </a14:m>
                <a:endParaRPr lang="en-GB" dirty="0"/>
              </a:p>
            </p:txBody>
          </p:sp>
        </mc:Choice>
        <mc:Fallback>
          <p:sp>
            <p:nvSpPr>
              <p:cNvPr id="7" name="TextBox 6">
                <a:extLst>
                  <a:ext uri="{FF2B5EF4-FFF2-40B4-BE49-F238E27FC236}">
                    <a16:creationId xmlns:a16="http://schemas.microsoft.com/office/drawing/2014/main" id="{49AFA452-81ED-433D-ADAC-DC60EF3A8FAA}"/>
                  </a:ext>
                </a:extLst>
              </p:cNvPr>
              <p:cNvSpPr txBox="1">
                <a:spLocks noRot="1" noChangeAspect="1" noMove="1" noResize="1" noEditPoints="1" noAdjustHandles="1" noChangeArrowheads="1" noChangeShapeType="1" noTextEdit="1"/>
              </p:cNvSpPr>
              <p:nvPr/>
            </p:nvSpPr>
            <p:spPr>
              <a:xfrm>
                <a:off x="7595681" y="5097756"/>
                <a:ext cx="464871" cy="276999"/>
              </a:xfrm>
              <a:prstGeom prst="rect">
                <a:avLst/>
              </a:prstGeom>
              <a:blipFill>
                <a:blip r:embed="rId7"/>
                <a:stretch>
                  <a:fillRect l="-11842" r="-13158" b="-652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FBD2391-D9A8-480B-8327-90F0089AB89C}"/>
                  </a:ext>
                </a:extLst>
              </p:cNvPr>
              <p:cNvSpPr txBox="1"/>
              <p:nvPr/>
            </p:nvSpPr>
            <p:spPr>
              <a:xfrm>
                <a:off x="7595681" y="3641218"/>
                <a:ext cx="4648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i="1">
                          <a:latin typeface="Cambria Math" panose="02040503050406030204" pitchFamily="18" charset="0"/>
                        </a:rPr>
                        <m:t>3</m:t>
                      </m:r>
                      <m:r>
                        <a:rPr lang="en-SG" b="0" i="1" smtClean="0">
                          <a:latin typeface="Cambria Math" panose="02040503050406030204" pitchFamily="18" charset="0"/>
                        </a:rPr>
                        <m:t>𝑘</m:t>
                      </m:r>
                      <m:r>
                        <m:rPr>
                          <m:sty m:val="p"/>
                        </m:rPr>
                        <a:rPr lang="en-SG" b="0" i="0" smtClean="0">
                          <a:latin typeface="Cambria Math" panose="02040503050406030204" pitchFamily="18" charset="0"/>
                        </a:rPr>
                        <m:t>Ω</m:t>
                      </m:r>
                    </m:oMath>
                  </m:oMathPara>
                </a14:m>
                <a:endParaRPr lang="en-GB" dirty="0"/>
              </a:p>
            </p:txBody>
          </p:sp>
        </mc:Choice>
        <mc:Fallback>
          <p:sp>
            <p:nvSpPr>
              <p:cNvPr id="14" name="TextBox 13">
                <a:extLst>
                  <a:ext uri="{FF2B5EF4-FFF2-40B4-BE49-F238E27FC236}">
                    <a16:creationId xmlns:a16="http://schemas.microsoft.com/office/drawing/2014/main" id="{BFBD2391-D9A8-480B-8327-90F0089AB89C}"/>
                  </a:ext>
                </a:extLst>
              </p:cNvPr>
              <p:cNvSpPr txBox="1">
                <a:spLocks noRot="1" noChangeAspect="1" noMove="1" noResize="1" noEditPoints="1" noAdjustHandles="1" noChangeArrowheads="1" noChangeShapeType="1" noTextEdit="1"/>
              </p:cNvSpPr>
              <p:nvPr/>
            </p:nvSpPr>
            <p:spPr>
              <a:xfrm>
                <a:off x="7595681" y="3641218"/>
                <a:ext cx="464871" cy="276999"/>
              </a:xfrm>
              <a:prstGeom prst="rect">
                <a:avLst/>
              </a:prstGeom>
              <a:blipFill>
                <a:blip r:embed="rId8"/>
                <a:stretch>
                  <a:fillRect l="-10526" r="-13158" b="-6522"/>
                </a:stretch>
              </a:blipFill>
            </p:spPr>
            <p:txBody>
              <a:bodyPr/>
              <a:lstStyle/>
              <a:p>
                <a:r>
                  <a:rPr lang="en-GB">
                    <a:noFill/>
                  </a:rPr>
                  <a:t> </a:t>
                </a:r>
              </a:p>
            </p:txBody>
          </p:sp>
        </mc:Fallback>
      </mc:AlternateContent>
      <p:sp>
        <p:nvSpPr>
          <p:cNvPr id="12" name="Right Brace 11">
            <a:extLst>
              <a:ext uri="{FF2B5EF4-FFF2-40B4-BE49-F238E27FC236}">
                <a16:creationId xmlns:a16="http://schemas.microsoft.com/office/drawing/2014/main" id="{CED74573-CBBC-41D6-BCA9-33D3157D357A}"/>
              </a:ext>
            </a:extLst>
          </p:cNvPr>
          <p:cNvSpPr/>
          <p:nvPr/>
        </p:nvSpPr>
        <p:spPr>
          <a:xfrm rot="5400000">
            <a:off x="9489154" y="4004905"/>
            <a:ext cx="158802" cy="28296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TextBox 14">
            <a:extLst>
              <a:ext uri="{FF2B5EF4-FFF2-40B4-BE49-F238E27FC236}">
                <a16:creationId xmlns:a16="http://schemas.microsoft.com/office/drawing/2014/main" id="{6F729C17-270B-4362-9455-376AF3D25A29}"/>
              </a:ext>
            </a:extLst>
          </p:cNvPr>
          <p:cNvSpPr txBox="1"/>
          <p:nvPr/>
        </p:nvSpPr>
        <p:spPr>
          <a:xfrm>
            <a:off x="7872122" y="5539526"/>
            <a:ext cx="3552818" cy="369332"/>
          </a:xfrm>
          <a:prstGeom prst="rect">
            <a:avLst/>
          </a:prstGeom>
          <a:noFill/>
        </p:spPr>
        <p:txBody>
          <a:bodyPr wrap="square" rtlCol="0">
            <a:spAutoFit/>
          </a:bodyPr>
          <a:lstStyle/>
          <a:p>
            <a:r>
              <a:rPr lang="en-SG" dirty="0"/>
              <a:t>8-step, 9-level Domain Wall MRAM</a:t>
            </a:r>
            <a:endParaRPr lang="en-GB" dirty="0"/>
          </a:p>
        </p:txBody>
      </p:sp>
      <p:sp>
        <p:nvSpPr>
          <p:cNvPr id="16" name="TextBox 15">
            <a:extLst>
              <a:ext uri="{FF2B5EF4-FFF2-40B4-BE49-F238E27FC236}">
                <a16:creationId xmlns:a16="http://schemas.microsoft.com/office/drawing/2014/main" id="{414CA7D1-AB38-4EAD-A3D2-A5547DF0DF50}"/>
              </a:ext>
            </a:extLst>
          </p:cNvPr>
          <p:cNvSpPr txBox="1"/>
          <p:nvPr/>
        </p:nvSpPr>
        <p:spPr>
          <a:xfrm>
            <a:off x="8961485" y="1504074"/>
            <a:ext cx="585490" cy="369332"/>
          </a:xfrm>
          <a:prstGeom prst="rect">
            <a:avLst/>
          </a:prstGeom>
          <a:noFill/>
        </p:spPr>
        <p:txBody>
          <a:bodyPr wrap="square" rtlCol="0">
            <a:spAutoFit/>
          </a:bodyPr>
          <a:lstStyle/>
          <a:p>
            <a:r>
              <a:rPr lang="en-SG" dirty="0">
                <a:solidFill>
                  <a:srgbClr val="A72E2E"/>
                </a:solidFill>
              </a:rPr>
              <a:t>STT</a:t>
            </a:r>
            <a:endParaRPr lang="en-GB" dirty="0">
              <a:solidFill>
                <a:srgbClr val="A72E2E"/>
              </a:solidFill>
            </a:endParaRPr>
          </a:p>
        </p:txBody>
      </p:sp>
      <p:sp>
        <p:nvSpPr>
          <p:cNvPr id="23" name="TextBox 22">
            <a:extLst>
              <a:ext uri="{FF2B5EF4-FFF2-40B4-BE49-F238E27FC236}">
                <a16:creationId xmlns:a16="http://schemas.microsoft.com/office/drawing/2014/main" id="{9DB72C86-1588-4751-8535-E0DA802B8795}"/>
              </a:ext>
            </a:extLst>
          </p:cNvPr>
          <p:cNvSpPr txBox="1"/>
          <p:nvPr/>
        </p:nvSpPr>
        <p:spPr>
          <a:xfrm>
            <a:off x="8581382" y="2608171"/>
            <a:ext cx="585490" cy="369332"/>
          </a:xfrm>
          <a:prstGeom prst="rect">
            <a:avLst/>
          </a:prstGeom>
          <a:noFill/>
        </p:spPr>
        <p:txBody>
          <a:bodyPr wrap="square" rtlCol="0">
            <a:spAutoFit/>
          </a:bodyPr>
          <a:lstStyle/>
          <a:p>
            <a:r>
              <a:rPr lang="en-SG" dirty="0">
                <a:solidFill>
                  <a:srgbClr val="1210C2"/>
                </a:solidFill>
              </a:rPr>
              <a:t>SOT</a:t>
            </a:r>
            <a:endParaRPr lang="en-GB" dirty="0">
              <a:solidFill>
                <a:srgbClr val="1210C2"/>
              </a:solidFill>
            </a:endParaRPr>
          </a:p>
        </p:txBody>
      </p:sp>
      <p:pic>
        <p:nvPicPr>
          <p:cNvPr id="30" name="Picture 2" descr="Ohm's Law Calculator - Omni">
            <a:extLst>
              <a:ext uri="{FF2B5EF4-FFF2-40B4-BE49-F238E27FC236}">
                <a16:creationId xmlns:a16="http://schemas.microsoft.com/office/drawing/2014/main" id="{A201E24F-72B5-4862-99EA-3187CE0B736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6406" t="3484" r="38710" b="5791"/>
          <a:stretch/>
        </p:blipFill>
        <p:spPr bwMode="auto">
          <a:xfrm>
            <a:off x="11309900" y="3686153"/>
            <a:ext cx="633009" cy="1684146"/>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Right 18">
            <a:extLst>
              <a:ext uri="{FF2B5EF4-FFF2-40B4-BE49-F238E27FC236}">
                <a16:creationId xmlns:a16="http://schemas.microsoft.com/office/drawing/2014/main" id="{92D12811-106C-496B-95D0-3C7309565453}"/>
              </a:ext>
            </a:extLst>
          </p:cNvPr>
          <p:cNvSpPr/>
          <p:nvPr/>
        </p:nvSpPr>
        <p:spPr>
          <a:xfrm>
            <a:off x="11197526" y="4501452"/>
            <a:ext cx="213802"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64CA34A9-F4B5-42FA-A6A5-D6164A79F169}"/>
              </a:ext>
            </a:extLst>
          </p:cNvPr>
          <p:cNvSpPr/>
          <p:nvPr/>
        </p:nvSpPr>
        <p:spPr>
          <a:xfrm>
            <a:off x="7576847" y="3248025"/>
            <a:ext cx="4306842" cy="27622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BA52A4A5-3F92-470E-9610-A8337BB987B3}"/>
              </a:ext>
            </a:extLst>
          </p:cNvPr>
          <p:cNvCxnSpPr>
            <a:cxnSpLocks/>
          </p:cNvCxnSpPr>
          <p:nvPr/>
        </p:nvCxnSpPr>
        <p:spPr>
          <a:xfrm>
            <a:off x="3400425" y="4791075"/>
            <a:ext cx="39147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7FC9328-6BD2-4E67-BAD7-2D76E3546748}"/>
              </a:ext>
            </a:extLst>
          </p:cNvPr>
          <p:cNvCxnSpPr>
            <a:cxnSpLocks/>
          </p:cNvCxnSpPr>
          <p:nvPr/>
        </p:nvCxnSpPr>
        <p:spPr>
          <a:xfrm>
            <a:off x="976106" y="5546980"/>
            <a:ext cx="41529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B30CD02-42AD-45EB-98AF-0DA98F0FA5F3}"/>
              </a:ext>
            </a:extLst>
          </p:cNvPr>
          <p:cNvSpPr/>
          <p:nvPr/>
        </p:nvSpPr>
        <p:spPr>
          <a:xfrm>
            <a:off x="7573913" y="1209082"/>
            <a:ext cx="2851602" cy="19985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graphicFrame>
            <p:nvGraphicFramePr>
              <p:cNvPr id="46" name="Table 5">
                <a:extLst>
                  <a:ext uri="{FF2B5EF4-FFF2-40B4-BE49-F238E27FC236}">
                    <a16:creationId xmlns:a16="http://schemas.microsoft.com/office/drawing/2014/main" id="{DE3B5F1C-F92A-4C2F-9FDB-552A00FD938C}"/>
                  </a:ext>
                </a:extLst>
              </p:cNvPr>
              <p:cNvGraphicFramePr>
                <a:graphicFrameLocks noGrp="1"/>
              </p:cNvGraphicFramePr>
              <p:nvPr>
                <p:extLst>
                  <p:ext uri="{D42A27DB-BD31-4B8C-83A1-F6EECF244321}">
                    <p14:modId xmlns:p14="http://schemas.microsoft.com/office/powerpoint/2010/main" val="3322626870"/>
                  </p:ext>
                </p:extLst>
              </p:nvPr>
            </p:nvGraphicFramePr>
            <p:xfrm>
              <a:off x="8153746" y="3372850"/>
              <a:ext cx="2839144" cy="180531"/>
            </p:xfrm>
            <a:graphic>
              <a:graphicData uri="http://schemas.openxmlformats.org/drawingml/2006/table">
                <a:tbl>
                  <a:tblPr>
                    <a:tableStyleId>{5C22544A-7EE6-4342-B048-85BDC9FD1C3A}</a:tableStyleId>
                  </a:tblPr>
                  <a:tblGrid>
                    <a:gridCol w="354893">
                      <a:extLst>
                        <a:ext uri="{9D8B030D-6E8A-4147-A177-3AD203B41FA5}">
                          <a16:colId xmlns:a16="http://schemas.microsoft.com/office/drawing/2014/main" val="2628281081"/>
                        </a:ext>
                      </a:extLst>
                    </a:gridCol>
                    <a:gridCol w="354893">
                      <a:extLst>
                        <a:ext uri="{9D8B030D-6E8A-4147-A177-3AD203B41FA5}">
                          <a16:colId xmlns:a16="http://schemas.microsoft.com/office/drawing/2014/main" val="1678573026"/>
                        </a:ext>
                      </a:extLst>
                    </a:gridCol>
                    <a:gridCol w="354893">
                      <a:extLst>
                        <a:ext uri="{9D8B030D-6E8A-4147-A177-3AD203B41FA5}">
                          <a16:colId xmlns:a16="http://schemas.microsoft.com/office/drawing/2014/main" val="1856253104"/>
                        </a:ext>
                      </a:extLst>
                    </a:gridCol>
                    <a:gridCol w="354893">
                      <a:extLst>
                        <a:ext uri="{9D8B030D-6E8A-4147-A177-3AD203B41FA5}">
                          <a16:colId xmlns:a16="http://schemas.microsoft.com/office/drawing/2014/main" val="3499672706"/>
                        </a:ext>
                      </a:extLst>
                    </a:gridCol>
                    <a:gridCol w="354893">
                      <a:extLst>
                        <a:ext uri="{9D8B030D-6E8A-4147-A177-3AD203B41FA5}">
                          <a16:colId xmlns:a16="http://schemas.microsoft.com/office/drawing/2014/main" val="1905861255"/>
                        </a:ext>
                      </a:extLst>
                    </a:gridCol>
                    <a:gridCol w="354893">
                      <a:extLst>
                        <a:ext uri="{9D8B030D-6E8A-4147-A177-3AD203B41FA5}">
                          <a16:colId xmlns:a16="http://schemas.microsoft.com/office/drawing/2014/main" val="320620168"/>
                        </a:ext>
                      </a:extLst>
                    </a:gridCol>
                    <a:gridCol w="354893">
                      <a:extLst>
                        <a:ext uri="{9D8B030D-6E8A-4147-A177-3AD203B41FA5}">
                          <a16:colId xmlns:a16="http://schemas.microsoft.com/office/drawing/2014/main" val="14995319"/>
                        </a:ext>
                      </a:extLst>
                    </a:gridCol>
                    <a:gridCol w="354893">
                      <a:extLst>
                        <a:ext uri="{9D8B030D-6E8A-4147-A177-3AD203B41FA5}">
                          <a16:colId xmlns:a16="http://schemas.microsoft.com/office/drawing/2014/main" val="1295458913"/>
                        </a:ext>
                      </a:extLst>
                    </a:gridCol>
                  </a:tblGrid>
                  <a:tr h="16448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extLst>
                      <a:ext uri="{0D108BD9-81ED-4DB2-BD59-A6C34878D82A}">
                        <a16:rowId xmlns:a16="http://schemas.microsoft.com/office/drawing/2014/main" val="1373007840"/>
                      </a:ext>
                    </a:extLst>
                  </a:tr>
                </a:tbl>
              </a:graphicData>
            </a:graphic>
          </p:graphicFrame>
        </mc:Choice>
        <mc:Fallback xmlns="">
          <p:graphicFrame>
            <p:nvGraphicFramePr>
              <p:cNvPr id="46" name="Table 5">
                <a:extLst>
                  <a:ext uri="{FF2B5EF4-FFF2-40B4-BE49-F238E27FC236}">
                    <a16:creationId xmlns:a16="http://schemas.microsoft.com/office/drawing/2014/main" id="{DE3B5F1C-F92A-4C2F-9FDB-552A00FD938C}"/>
                  </a:ext>
                </a:extLst>
              </p:cNvPr>
              <p:cNvGraphicFramePr>
                <a:graphicFrameLocks noGrp="1"/>
              </p:cNvGraphicFramePr>
              <p:nvPr>
                <p:extLst>
                  <p:ext uri="{D42A27DB-BD31-4B8C-83A1-F6EECF244321}">
                    <p14:modId xmlns:p14="http://schemas.microsoft.com/office/powerpoint/2010/main" val="3322626870"/>
                  </p:ext>
                </p:extLst>
              </p:nvPr>
            </p:nvGraphicFramePr>
            <p:xfrm>
              <a:off x="8153746" y="3372850"/>
              <a:ext cx="2839144" cy="180531"/>
            </p:xfrm>
            <a:graphic>
              <a:graphicData uri="http://schemas.openxmlformats.org/drawingml/2006/table">
                <a:tbl>
                  <a:tblPr>
                    <a:tableStyleId>{5C22544A-7EE6-4342-B048-85BDC9FD1C3A}</a:tableStyleId>
                  </a:tblPr>
                  <a:tblGrid>
                    <a:gridCol w="354893">
                      <a:extLst>
                        <a:ext uri="{9D8B030D-6E8A-4147-A177-3AD203B41FA5}">
                          <a16:colId xmlns:a16="http://schemas.microsoft.com/office/drawing/2014/main" val="2628281081"/>
                        </a:ext>
                      </a:extLst>
                    </a:gridCol>
                    <a:gridCol w="354893">
                      <a:extLst>
                        <a:ext uri="{9D8B030D-6E8A-4147-A177-3AD203B41FA5}">
                          <a16:colId xmlns:a16="http://schemas.microsoft.com/office/drawing/2014/main" val="1678573026"/>
                        </a:ext>
                      </a:extLst>
                    </a:gridCol>
                    <a:gridCol w="354893">
                      <a:extLst>
                        <a:ext uri="{9D8B030D-6E8A-4147-A177-3AD203B41FA5}">
                          <a16:colId xmlns:a16="http://schemas.microsoft.com/office/drawing/2014/main" val="1856253104"/>
                        </a:ext>
                      </a:extLst>
                    </a:gridCol>
                    <a:gridCol w="354893">
                      <a:extLst>
                        <a:ext uri="{9D8B030D-6E8A-4147-A177-3AD203B41FA5}">
                          <a16:colId xmlns:a16="http://schemas.microsoft.com/office/drawing/2014/main" val="3499672706"/>
                        </a:ext>
                      </a:extLst>
                    </a:gridCol>
                    <a:gridCol w="354893">
                      <a:extLst>
                        <a:ext uri="{9D8B030D-6E8A-4147-A177-3AD203B41FA5}">
                          <a16:colId xmlns:a16="http://schemas.microsoft.com/office/drawing/2014/main" val="1905861255"/>
                        </a:ext>
                      </a:extLst>
                    </a:gridCol>
                    <a:gridCol w="354893">
                      <a:extLst>
                        <a:ext uri="{9D8B030D-6E8A-4147-A177-3AD203B41FA5}">
                          <a16:colId xmlns:a16="http://schemas.microsoft.com/office/drawing/2014/main" val="320620168"/>
                        </a:ext>
                      </a:extLst>
                    </a:gridCol>
                    <a:gridCol w="354893">
                      <a:extLst>
                        <a:ext uri="{9D8B030D-6E8A-4147-A177-3AD203B41FA5}">
                          <a16:colId xmlns:a16="http://schemas.microsoft.com/office/drawing/2014/main" val="14995319"/>
                        </a:ext>
                      </a:extLst>
                    </a:gridCol>
                    <a:gridCol w="354893">
                      <a:extLst>
                        <a:ext uri="{9D8B030D-6E8A-4147-A177-3AD203B41FA5}">
                          <a16:colId xmlns:a16="http://schemas.microsoft.com/office/drawing/2014/main" val="1295458913"/>
                        </a:ext>
                      </a:extLst>
                    </a:gridCol>
                  </a:tblGrid>
                  <a:tr h="180531">
                    <a:tc>
                      <a:txBody>
                        <a:bodyPr/>
                        <a:lstStyle/>
                        <a:p>
                          <a:endParaRPr lang="en-US"/>
                        </a:p>
                      </a:txBody>
                      <a:tcPr marT="0" marB="0">
                        <a:blipFill>
                          <a:blip r:embed="rId10"/>
                          <a:stretch>
                            <a:fillRect l="-1724" t="-3333" r="-708621" b="-6667"/>
                          </a:stretch>
                        </a:blipFill>
                      </a:tcPr>
                    </a:tc>
                    <a:tc>
                      <a:txBody>
                        <a:bodyPr/>
                        <a:lstStyle/>
                        <a:p>
                          <a:endParaRPr lang="en-US"/>
                        </a:p>
                      </a:txBody>
                      <a:tcPr marT="0" marB="0">
                        <a:blipFill>
                          <a:blip r:embed="rId10"/>
                          <a:stretch>
                            <a:fillRect l="-100000" t="-3333" r="-596610" b="-6667"/>
                          </a:stretch>
                        </a:blipFill>
                      </a:tcPr>
                    </a:tc>
                    <a:tc>
                      <a:txBody>
                        <a:bodyPr/>
                        <a:lstStyle/>
                        <a:p>
                          <a:endParaRPr lang="en-US"/>
                        </a:p>
                      </a:txBody>
                      <a:tcPr marT="0" marB="0">
                        <a:blipFill>
                          <a:blip r:embed="rId10"/>
                          <a:stretch>
                            <a:fillRect l="-203448" t="-3333" r="-506897" b="-6667"/>
                          </a:stretch>
                        </a:blipFill>
                      </a:tcPr>
                    </a:tc>
                    <a:tc>
                      <a:txBody>
                        <a:bodyPr/>
                        <a:lstStyle/>
                        <a:p>
                          <a:endParaRPr lang="en-US"/>
                        </a:p>
                      </a:txBody>
                      <a:tcPr marT="0" marB="0">
                        <a:blipFill>
                          <a:blip r:embed="rId10"/>
                          <a:stretch>
                            <a:fillRect l="-298305" t="-3333" r="-398305" b="-6667"/>
                          </a:stretch>
                        </a:blipFill>
                      </a:tcPr>
                    </a:tc>
                    <a:tc>
                      <a:txBody>
                        <a:bodyPr/>
                        <a:lstStyle/>
                        <a:p>
                          <a:endParaRPr lang="en-US"/>
                        </a:p>
                      </a:txBody>
                      <a:tcPr marT="0" marB="0">
                        <a:blipFill>
                          <a:blip r:embed="rId10"/>
                          <a:stretch>
                            <a:fillRect l="-405172" t="-3333" r="-305172" b="-6667"/>
                          </a:stretch>
                        </a:blipFill>
                      </a:tcPr>
                    </a:tc>
                    <a:tc>
                      <a:txBody>
                        <a:bodyPr/>
                        <a:lstStyle/>
                        <a:p>
                          <a:endParaRPr lang="en-US"/>
                        </a:p>
                      </a:txBody>
                      <a:tcPr marT="0" marB="0">
                        <a:blipFill>
                          <a:blip r:embed="rId10"/>
                          <a:stretch>
                            <a:fillRect l="-505172" t="-3333" r="-205172" b="-6667"/>
                          </a:stretch>
                        </a:blipFill>
                      </a:tcPr>
                    </a:tc>
                    <a:tc>
                      <a:txBody>
                        <a:bodyPr/>
                        <a:lstStyle/>
                        <a:p>
                          <a:endParaRPr lang="en-US"/>
                        </a:p>
                      </a:txBody>
                      <a:tcPr marT="0" marB="0">
                        <a:blipFill>
                          <a:blip r:embed="rId10"/>
                          <a:stretch>
                            <a:fillRect l="-594915" t="-3333" r="-101695" b="-6667"/>
                          </a:stretch>
                        </a:blipFill>
                      </a:tcPr>
                    </a:tc>
                    <a:tc>
                      <a:txBody>
                        <a:bodyPr/>
                        <a:lstStyle/>
                        <a:p>
                          <a:endParaRPr lang="en-US"/>
                        </a:p>
                      </a:txBody>
                      <a:tcPr marT="0" marB="0">
                        <a:blipFill>
                          <a:blip r:embed="rId10"/>
                          <a:stretch>
                            <a:fillRect l="-706897" t="-3333" r="-3448" b="-6667"/>
                          </a:stretch>
                        </a:blipFill>
                      </a:tcPr>
                    </a:tc>
                    <a:extLst>
                      <a:ext uri="{0D108BD9-81ED-4DB2-BD59-A6C34878D82A}">
                        <a16:rowId xmlns:a16="http://schemas.microsoft.com/office/drawing/2014/main" val="1373007840"/>
                      </a:ext>
                    </a:extLst>
                  </a:tr>
                </a:tbl>
              </a:graphicData>
            </a:graphic>
          </p:graphicFrame>
        </mc:Fallback>
      </mc:AlternateContent>
      <p:sp>
        <p:nvSpPr>
          <p:cNvPr id="47" name="TextBox 46">
            <a:extLst>
              <a:ext uri="{FF2B5EF4-FFF2-40B4-BE49-F238E27FC236}">
                <a16:creationId xmlns:a16="http://schemas.microsoft.com/office/drawing/2014/main" id="{D6A729F2-87A3-4A6C-8629-45F370B34B53}"/>
              </a:ext>
            </a:extLst>
          </p:cNvPr>
          <p:cNvSpPr txBox="1"/>
          <p:nvPr/>
        </p:nvSpPr>
        <p:spPr>
          <a:xfrm>
            <a:off x="10946902" y="3317816"/>
            <a:ext cx="1008117" cy="276999"/>
          </a:xfrm>
          <a:prstGeom prst="rect">
            <a:avLst/>
          </a:prstGeom>
          <a:noFill/>
        </p:spPr>
        <p:txBody>
          <a:bodyPr wrap="square" rtlCol="0">
            <a:spAutoFit/>
          </a:bodyPr>
          <a:lstStyle/>
          <a:p>
            <a:r>
              <a:rPr lang="en-SG" sz="1200" dirty="0"/>
              <a:t>Pinned Layer</a:t>
            </a:r>
            <a:endParaRPr lang="en-GB" sz="1200" dirty="0"/>
          </a:p>
        </p:txBody>
      </p:sp>
      <p:sp>
        <p:nvSpPr>
          <p:cNvPr id="2" name="Rectangle 1">
            <a:extLst>
              <a:ext uri="{FF2B5EF4-FFF2-40B4-BE49-F238E27FC236}">
                <a16:creationId xmlns:a16="http://schemas.microsoft.com/office/drawing/2014/main" id="{B1BF749F-2C6C-4589-85E7-D22105DAEF0C}"/>
              </a:ext>
            </a:extLst>
          </p:cNvPr>
          <p:cNvSpPr/>
          <p:nvPr/>
        </p:nvSpPr>
        <p:spPr>
          <a:xfrm>
            <a:off x="5014940" y="6100822"/>
            <a:ext cx="7718373" cy="369332"/>
          </a:xfrm>
          <a:prstGeom prst="rect">
            <a:avLst/>
          </a:prstGeom>
        </p:spPr>
        <p:txBody>
          <a:bodyPr wrap="square">
            <a:spAutoFit/>
          </a:bodyPr>
          <a:lstStyle/>
          <a:p>
            <a:r>
              <a:rPr lang="en-SG" dirty="0"/>
              <a:t>A. Sengupta and K. Roy APPLIED PHYSICS REVIEWS 4, 041105 (2017)</a:t>
            </a:r>
            <a:endParaRPr lang="en-GB" dirty="0"/>
          </a:p>
        </p:txBody>
      </p:sp>
      <p:sp>
        <p:nvSpPr>
          <p:cNvPr id="32" name="TextBox 31">
            <a:extLst>
              <a:ext uri="{FF2B5EF4-FFF2-40B4-BE49-F238E27FC236}">
                <a16:creationId xmlns:a16="http://schemas.microsoft.com/office/drawing/2014/main" id="{A945FE3A-CE59-45A7-AC3A-BF25D019E4F6}"/>
              </a:ext>
            </a:extLst>
          </p:cNvPr>
          <p:cNvSpPr txBox="1"/>
          <p:nvPr/>
        </p:nvSpPr>
        <p:spPr>
          <a:xfrm rot="16200000">
            <a:off x="10564747" y="4280537"/>
            <a:ext cx="1008117" cy="276999"/>
          </a:xfrm>
          <a:prstGeom prst="rect">
            <a:avLst/>
          </a:prstGeom>
          <a:noFill/>
        </p:spPr>
        <p:txBody>
          <a:bodyPr wrap="square" rtlCol="0">
            <a:spAutoFit/>
          </a:bodyPr>
          <a:lstStyle/>
          <a:p>
            <a:r>
              <a:rPr lang="en-SG" sz="1200" dirty="0"/>
              <a:t>Free Layer</a:t>
            </a:r>
            <a:endParaRPr lang="en-GB" sz="1200" dirty="0"/>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B3FA9C57-625F-44F3-A960-BFE4CFF96923}"/>
                  </a:ext>
                </a:extLst>
              </p:cNvPr>
              <p:cNvSpPr txBox="1"/>
              <p:nvPr/>
            </p:nvSpPr>
            <p:spPr>
              <a:xfrm>
                <a:off x="7595680" y="4364231"/>
                <a:ext cx="4648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i="1">
                          <a:latin typeface="Cambria Math" panose="02040503050406030204" pitchFamily="18" charset="0"/>
                        </a:rPr>
                        <m:t>2</m:t>
                      </m:r>
                      <m:r>
                        <a:rPr lang="en-SG" b="0" i="1" smtClean="0">
                          <a:latin typeface="Cambria Math" panose="02040503050406030204" pitchFamily="18" charset="0"/>
                        </a:rPr>
                        <m:t>𝑘</m:t>
                      </m:r>
                      <m:r>
                        <m:rPr>
                          <m:sty m:val="p"/>
                        </m:rPr>
                        <a:rPr lang="en-SG" b="0" i="0" smtClean="0">
                          <a:latin typeface="Cambria Math" panose="02040503050406030204" pitchFamily="18" charset="0"/>
                        </a:rPr>
                        <m:t>Ω</m:t>
                      </m:r>
                    </m:oMath>
                  </m:oMathPara>
                </a14:m>
                <a:endParaRPr lang="en-GB" dirty="0"/>
              </a:p>
            </p:txBody>
          </p:sp>
        </mc:Choice>
        <mc:Fallback>
          <p:sp>
            <p:nvSpPr>
              <p:cNvPr id="34" name="TextBox 33">
                <a:extLst>
                  <a:ext uri="{FF2B5EF4-FFF2-40B4-BE49-F238E27FC236}">
                    <a16:creationId xmlns:a16="http://schemas.microsoft.com/office/drawing/2014/main" id="{B3FA9C57-625F-44F3-A960-BFE4CFF96923}"/>
                  </a:ext>
                </a:extLst>
              </p:cNvPr>
              <p:cNvSpPr txBox="1">
                <a:spLocks noRot="1" noChangeAspect="1" noMove="1" noResize="1" noEditPoints="1" noAdjustHandles="1" noChangeArrowheads="1" noChangeShapeType="1" noTextEdit="1"/>
              </p:cNvSpPr>
              <p:nvPr/>
            </p:nvSpPr>
            <p:spPr>
              <a:xfrm>
                <a:off x="7595680" y="4364231"/>
                <a:ext cx="464871" cy="276999"/>
              </a:xfrm>
              <a:prstGeom prst="rect">
                <a:avLst/>
              </a:prstGeom>
              <a:blipFill>
                <a:blip r:embed="rId11"/>
                <a:stretch>
                  <a:fillRect l="-10526" r="-13158" b="-8889"/>
                </a:stretch>
              </a:blipFill>
            </p:spPr>
            <p:txBody>
              <a:bodyPr/>
              <a:lstStyle/>
              <a:p>
                <a:r>
                  <a:rPr lang="en-GB">
                    <a:noFill/>
                  </a:rPr>
                  <a:t> </a:t>
                </a:r>
              </a:p>
            </p:txBody>
          </p:sp>
        </mc:Fallback>
      </mc:AlternateContent>
      <p:cxnSp>
        <p:nvCxnSpPr>
          <p:cNvPr id="8" name="Straight Connector 7">
            <a:extLst>
              <a:ext uri="{FF2B5EF4-FFF2-40B4-BE49-F238E27FC236}">
                <a16:creationId xmlns:a16="http://schemas.microsoft.com/office/drawing/2014/main" id="{70435E19-3CCF-40BA-A766-5B63ABCBC59E}"/>
              </a:ext>
            </a:extLst>
          </p:cNvPr>
          <p:cNvCxnSpPr>
            <a:stCxn id="14" idx="3"/>
          </p:cNvCxnSpPr>
          <p:nvPr/>
        </p:nvCxnSpPr>
        <p:spPr>
          <a:xfrm flipV="1">
            <a:off x="8060552" y="3779717"/>
            <a:ext cx="9319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A7BF18D-4A77-4559-BB15-9FDB325A8871}"/>
              </a:ext>
            </a:extLst>
          </p:cNvPr>
          <p:cNvCxnSpPr>
            <a:stCxn id="34" idx="3"/>
            <a:endCxn id="4" idx="1"/>
          </p:cNvCxnSpPr>
          <p:nvPr/>
        </p:nvCxnSpPr>
        <p:spPr>
          <a:xfrm>
            <a:off x="8060551" y="4502731"/>
            <a:ext cx="931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3FADCF-9E16-49D2-B56C-479BF86AA82F}"/>
              </a:ext>
            </a:extLst>
          </p:cNvPr>
          <p:cNvCxnSpPr>
            <a:stCxn id="7" idx="3"/>
          </p:cNvCxnSpPr>
          <p:nvPr/>
        </p:nvCxnSpPr>
        <p:spPr>
          <a:xfrm flipV="1">
            <a:off x="8060552" y="5236255"/>
            <a:ext cx="93193"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131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childTnLst>
                          </p:cTn>
                        </p:par>
                        <p:par>
                          <p:cTn id="11" fill="hold">
                            <p:stCondLst>
                              <p:cond delay="500"/>
                            </p:stCondLst>
                            <p:childTnLst>
                              <p:par>
                                <p:cTn id="12" presetID="1" presetClass="exit" presetSubtype="0" fill="hold" nodeType="afterEffect">
                                  <p:stCondLst>
                                    <p:cond delay="0"/>
                                  </p:stCondLst>
                                  <p:childTnLst>
                                    <p:set>
                                      <p:cBhvr>
                                        <p:cTn id="13" dur="1" fill="hold">
                                          <p:stCondLst>
                                            <p:cond delay="499"/>
                                          </p:stCondLst>
                                        </p:cTn>
                                        <p:tgtEl>
                                          <p:spTgt spid="22"/>
                                        </p:tgtEl>
                                        <p:attrNameLst>
                                          <p:attrName>style.visibility</p:attrName>
                                        </p:attrNameLst>
                                      </p:cBhvr>
                                      <p:to>
                                        <p:strVal val="hidden"/>
                                      </p:to>
                                    </p:set>
                                  </p:childTnLst>
                                </p:cTn>
                              </p:par>
                            </p:childTnLst>
                          </p:cTn>
                        </p:par>
                        <p:par>
                          <p:cTn id="14" fill="hold">
                            <p:stCondLst>
                              <p:cond delay="1000"/>
                            </p:stCondLst>
                            <p:childTnLst>
                              <p:par>
                                <p:cTn id="15" presetID="1" presetClass="exit" presetSubtype="0" fill="hold" grpId="1" nodeType="afterEffect">
                                  <p:stCondLst>
                                    <p:cond delay="0"/>
                                  </p:stCondLst>
                                  <p:childTnLs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childTnLst>
                          </p:cTn>
                        </p:par>
                        <p:par>
                          <p:cTn id="25" fill="hold">
                            <p:stCondLst>
                              <p:cond delay="500"/>
                            </p:stCondLst>
                            <p:childTnLst>
                              <p:par>
                                <p:cTn id="26" presetID="1" presetClass="exit" presetSubtype="0" fill="hold" nodeType="afterEffect">
                                  <p:stCondLst>
                                    <p:cond delay="0"/>
                                  </p:stCondLst>
                                  <p:childTnLst>
                                    <p:set>
                                      <p:cBhvr>
                                        <p:cTn id="27" dur="1" fill="hold">
                                          <p:stCondLst>
                                            <p:cond delay="499"/>
                                          </p:stCondLst>
                                        </p:cTn>
                                        <p:tgtEl>
                                          <p:spTgt spid="31"/>
                                        </p:tgtEl>
                                        <p:attrNameLst>
                                          <p:attrName>style.visibility</p:attrName>
                                        </p:attrNameLst>
                                      </p:cBhvr>
                                      <p:to>
                                        <p:strVal val="hidden"/>
                                      </p:to>
                                    </p:set>
                                  </p:childTnLst>
                                </p:cTn>
                              </p:par>
                            </p:childTnLst>
                          </p:cTn>
                        </p:par>
                        <p:par>
                          <p:cTn id="28" fill="hold">
                            <p:stCondLst>
                              <p:cond delay="1000"/>
                            </p:stCondLst>
                            <p:childTnLst>
                              <p:par>
                                <p:cTn id="29" presetID="1" presetClass="exit" presetSubtype="0" fill="hold" grpId="1" nodeType="afterEffect">
                                  <p:stCondLst>
                                    <p:cond delay="0"/>
                                  </p:stCondLst>
                                  <p:childTnLst>
                                    <p:set>
                                      <p:cBhvr>
                                        <p:cTn id="30"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33" grpId="0" animBg="1"/>
      <p:bldP spid="3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Spintronics as Memory</a:t>
            </a:r>
            <a:endParaRPr lang="en-GB" sz="1100" dirty="0">
              <a:solidFill>
                <a:srgbClr val="000000"/>
              </a:solidFill>
              <a:latin typeface="Calibri" panose="020F0502020204030204" pitchFamily="34" charset="0"/>
              <a:ea typeface="Calibri" panose="020F0502020204030204" pitchFamily="34" charset="0"/>
            </a:endParaRPr>
          </a:p>
        </p:txBody>
      </p:sp>
      <p:sp>
        <p:nvSpPr>
          <p:cNvPr id="13" name="Content Placeholder 2">
            <a:extLst>
              <a:ext uri="{FF2B5EF4-FFF2-40B4-BE49-F238E27FC236}">
                <a16:creationId xmlns:a16="http://schemas.microsoft.com/office/drawing/2014/main" id="{C2E38FC3-3286-4ADF-93FE-B6E2B379A431}"/>
              </a:ext>
            </a:extLst>
          </p:cNvPr>
          <p:cNvSpPr>
            <a:spLocks noGrp="1"/>
          </p:cNvSpPr>
          <p:nvPr>
            <p:ph idx="1"/>
          </p:nvPr>
        </p:nvSpPr>
        <p:spPr>
          <a:xfrm>
            <a:off x="838200" y="5007715"/>
            <a:ext cx="10515600" cy="1169247"/>
          </a:xfrm>
        </p:spPr>
        <p:txBody>
          <a:bodyPr>
            <a:normAutofit lnSpcReduction="10000"/>
          </a:bodyPr>
          <a:lstStyle/>
          <a:p>
            <a:r>
              <a:rPr lang="en-GB" dirty="0"/>
              <a:t>Non-volatile (information retention during power loss) like Solid State Drive (SSD) unlike Metal Oxide Semiconductor (MOS) and leaky Capacitors in DRAM</a:t>
            </a:r>
          </a:p>
          <a:p>
            <a:endParaRPr lang="en-GB" dirty="0"/>
          </a:p>
        </p:txBody>
      </p:sp>
      <p:sp>
        <p:nvSpPr>
          <p:cNvPr id="5" name="Slide Number Placeholder 4">
            <a:extLst>
              <a:ext uri="{FF2B5EF4-FFF2-40B4-BE49-F238E27FC236}">
                <a16:creationId xmlns:a16="http://schemas.microsoft.com/office/drawing/2014/main" id="{E5C67F9E-90B2-446C-AE39-C1CC96E6EB1E}"/>
              </a:ext>
            </a:extLst>
          </p:cNvPr>
          <p:cNvSpPr>
            <a:spLocks noGrp="1"/>
          </p:cNvSpPr>
          <p:nvPr>
            <p:ph type="sldNum" sz="quarter" idx="12"/>
          </p:nvPr>
        </p:nvSpPr>
        <p:spPr/>
        <p:txBody>
          <a:bodyPr/>
          <a:lstStyle/>
          <a:p>
            <a:fld id="{32C6877C-4AE1-4F63-BAE2-155794032CE1}" type="slidenum">
              <a:rPr lang="en-GB" smtClean="0"/>
              <a:t>18</a:t>
            </a:fld>
            <a:endParaRPr lang="en-GB" dirty="0"/>
          </a:p>
        </p:txBody>
      </p:sp>
      <p:pic>
        <p:nvPicPr>
          <p:cNvPr id="11266" name="Picture 2" descr="WD Green PC SSD | Western Digital Store">
            <a:extLst>
              <a:ext uri="{FF2B5EF4-FFF2-40B4-BE49-F238E27FC236}">
                <a16:creationId xmlns:a16="http://schemas.microsoft.com/office/drawing/2014/main" id="{33EC724B-A588-476F-B4CE-9CB55769EE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00" y="609006"/>
            <a:ext cx="4522873" cy="452287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Kingston 8GB 1333MHz DDR3 240-Pin Non-ECC CL9 DIMM PC Memory ...">
            <a:extLst>
              <a:ext uri="{FF2B5EF4-FFF2-40B4-BE49-F238E27FC236}">
                <a16:creationId xmlns:a16="http://schemas.microsoft.com/office/drawing/2014/main" id="{2B984E24-C6DC-4828-866B-190A81E816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3207" y="1320149"/>
            <a:ext cx="3028220" cy="302822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BF51C2F7-5E8F-45A4-A601-0621066B18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21427" y="1228405"/>
            <a:ext cx="2332373" cy="344355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664FFD5-84AC-4451-9DAD-E28A7B27830B}"/>
              </a:ext>
            </a:extLst>
          </p:cNvPr>
          <p:cNvSpPr/>
          <p:nvPr/>
        </p:nvSpPr>
        <p:spPr>
          <a:xfrm>
            <a:off x="10855106" y="1320149"/>
            <a:ext cx="328678" cy="3366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traight Connector 3">
            <a:extLst>
              <a:ext uri="{FF2B5EF4-FFF2-40B4-BE49-F238E27FC236}">
                <a16:creationId xmlns:a16="http://schemas.microsoft.com/office/drawing/2014/main" id="{998017E9-579A-4639-8763-DC7CF4ED6842}"/>
              </a:ext>
            </a:extLst>
          </p:cNvPr>
          <p:cNvCxnSpPr/>
          <p:nvPr/>
        </p:nvCxnSpPr>
        <p:spPr>
          <a:xfrm>
            <a:off x="3775295" y="5712737"/>
            <a:ext cx="648228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ADCD950-A4CF-479D-8284-EB7929F74BDB}"/>
              </a:ext>
            </a:extLst>
          </p:cNvPr>
          <p:cNvCxnSpPr>
            <a:cxnSpLocks/>
          </p:cNvCxnSpPr>
          <p:nvPr/>
        </p:nvCxnSpPr>
        <p:spPr>
          <a:xfrm>
            <a:off x="1157335" y="6082420"/>
            <a:ext cx="283524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504C56D-594A-4D71-8199-13F69D831993}"/>
              </a:ext>
            </a:extLst>
          </p:cNvPr>
          <p:cNvSpPr txBox="1"/>
          <p:nvPr/>
        </p:nvSpPr>
        <p:spPr>
          <a:xfrm>
            <a:off x="1389093" y="4516122"/>
            <a:ext cx="2371725" cy="369332"/>
          </a:xfrm>
          <a:prstGeom prst="rect">
            <a:avLst/>
          </a:prstGeom>
          <a:noFill/>
        </p:spPr>
        <p:txBody>
          <a:bodyPr wrap="square" rtlCol="0">
            <a:spAutoFit/>
          </a:bodyPr>
          <a:lstStyle/>
          <a:p>
            <a:r>
              <a:rPr lang="en-SG" dirty="0"/>
              <a:t>Solid State Drive (SSD)</a:t>
            </a:r>
            <a:endParaRPr lang="en-GB" dirty="0"/>
          </a:p>
        </p:txBody>
      </p:sp>
      <p:sp>
        <p:nvSpPr>
          <p:cNvPr id="19" name="TextBox 18">
            <a:extLst>
              <a:ext uri="{FF2B5EF4-FFF2-40B4-BE49-F238E27FC236}">
                <a16:creationId xmlns:a16="http://schemas.microsoft.com/office/drawing/2014/main" id="{ECF08132-520C-4FB1-9571-735E153DB12D}"/>
              </a:ext>
            </a:extLst>
          </p:cNvPr>
          <p:cNvSpPr txBox="1"/>
          <p:nvPr/>
        </p:nvSpPr>
        <p:spPr>
          <a:xfrm>
            <a:off x="5734705" y="4487298"/>
            <a:ext cx="4522872" cy="369332"/>
          </a:xfrm>
          <a:prstGeom prst="rect">
            <a:avLst/>
          </a:prstGeom>
          <a:noFill/>
        </p:spPr>
        <p:txBody>
          <a:bodyPr wrap="square" rtlCol="0">
            <a:spAutoFit/>
          </a:bodyPr>
          <a:lstStyle/>
          <a:p>
            <a:r>
              <a:rPr lang="en-SG" dirty="0"/>
              <a:t>Computer DRAM Module and Circuit Diagram</a:t>
            </a:r>
            <a:endParaRPr lang="en-GB" dirty="0"/>
          </a:p>
        </p:txBody>
      </p:sp>
      <p:sp>
        <p:nvSpPr>
          <p:cNvPr id="17" name="Rectangle 16">
            <a:extLst>
              <a:ext uri="{FF2B5EF4-FFF2-40B4-BE49-F238E27FC236}">
                <a16:creationId xmlns:a16="http://schemas.microsoft.com/office/drawing/2014/main" id="{7B0E031E-890D-4C19-9D6C-AAD822A30B06}"/>
              </a:ext>
            </a:extLst>
          </p:cNvPr>
          <p:cNvSpPr/>
          <p:nvPr/>
        </p:nvSpPr>
        <p:spPr>
          <a:xfrm>
            <a:off x="4136954" y="6000877"/>
            <a:ext cx="7718373" cy="369332"/>
          </a:xfrm>
          <a:prstGeom prst="rect">
            <a:avLst/>
          </a:prstGeom>
        </p:spPr>
        <p:txBody>
          <a:bodyPr wrap="square">
            <a:spAutoFit/>
          </a:bodyPr>
          <a:lstStyle/>
          <a:p>
            <a:r>
              <a:rPr lang="en-SG" dirty="0"/>
              <a:t>“DRAM Operation: how does dynamic RAM work”, </a:t>
            </a:r>
            <a:r>
              <a:rPr lang="en-GB" dirty="0"/>
              <a:t>electronic-notes</a:t>
            </a:r>
          </a:p>
        </p:txBody>
      </p:sp>
    </p:spTree>
    <p:extLst>
      <p:ext uri="{BB962C8B-B14F-4D97-AF65-F5344CB8AC3E}">
        <p14:creationId xmlns:p14="http://schemas.microsoft.com/office/powerpoint/2010/main" val="55696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Spintronics as Memory</a:t>
            </a:r>
            <a:endParaRPr lang="en-GB" sz="1100" dirty="0">
              <a:solidFill>
                <a:srgbClr val="000000"/>
              </a:solidFill>
              <a:latin typeface="Calibri" panose="020F0502020204030204" pitchFamily="34" charset="0"/>
              <a:ea typeface="Calibri" panose="020F0502020204030204" pitchFamily="34" charset="0"/>
            </a:endParaRP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C2E38FC3-3286-4ADF-93FE-B6E2B379A431}"/>
                  </a:ext>
                </a:extLst>
              </p:cNvPr>
              <p:cNvSpPr>
                <a:spLocks noGrp="1"/>
              </p:cNvSpPr>
              <p:nvPr>
                <p:ph idx="1"/>
              </p:nvPr>
            </p:nvSpPr>
            <p:spPr>
              <a:xfrm>
                <a:off x="838200" y="4362449"/>
                <a:ext cx="10515600" cy="1814513"/>
              </a:xfrm>
            </p:spPr>
            <p:txBody>
              <a:bodyPr>
                <a:normAutofit fontScale="92500"/>
              </a:bodyPr>
              <a:lstStyle/>
              <a:p>
                <a:r>
                  <a:rPr lang="en-GB" dirty="0"/>
                  <a:t>Similar to SSD, Magnetic Tunnel Junction (MTJ) uses electron tunnelling (through MgO Layer)</a:t>
                </a:r>
              </a:p>
              <a:p>
                <a:r>
                  <a:rPr lang="en-GB" dirty="0"/>
                  <a:t>But, MTJ uses electron spin orientation (</a:t>
                </a:r>
                <a14:m>
                  <m:oMath xmlns:m="http://schemas.openxmlformats.org/officeDocument/2006/math">
                    <m:r>
                      <a:rPr lang="en-GB"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m:t>
                    </m:r>
                  </m:oMath>
                </a14:m>
                <a:r>
                  <a:rPr lang="en-GB" dirty="0"/>
                  <a:t> instead of electron presence in SSD (charge retention changes threshold voltage, causing wear out)</a:t>
                </a:r>
              </a:p>
              <a:p>
                <a:endParaRPr lang="en-GB" dirty="0"/>
              </a:p>
              <a:p>
                <a:endParaRPr lang="en-GB" dirty="0"/>
              </a:p>
            </p:txBody>
          </p:sp>
        </mc:Choice>
        <mc:Fallback xmlns="">
          <p:sp>
            <p:nvSpPr>
              <p:cNvPr id="13" name="Content Placeholder 2">
                <a:extLst>
                  <a:ext uri="{FF2B5EF4-FFF2-40B4-BE49-F238E27FC236}">
                    <a16:creationId xmlns:a16="http://schemas.microsoft.com/office/drawing/2014/main" id="{C2E38FC3-3286-4ADF-93FE-B6E2B379A431}"/>
                  </a:ext>
                </a:extLst>
              </p:cNvPr>
              <p:cNvSpPr>
                <a:spLocks noGrp="1" noRot="1" noChangeAspect="1" noMove="1" noResize="1" noEditPoints="1" noAdjustHandles="1" noChangeArrowheads="1" noChangeShapeType="1" noTextEdit="1"/>
              </p:cNvSpPr>
              <p:nvPr>
                <p:ph idx="1"/>
              </p:nvPr>
            </p:nvSpPr>
            <p:spPr>
              <a:xfrm>
                <a:off x="838200" y="4362449"/>
                <a:ext cx="10515600" cy="1814513"/>
              </a:xfrm>
              <a:blipFill>
                <a:blip r:embed="rId6"/>
                <a:stretch>
                  <a:fillRect l="-928" t="-5387" r="-290"/>
                </a:stretch>
              </a:blipFill>
            </p:spPr>
            <p:txBody>
              <a:bodyPr/>
              <a:lstStyle/>
              <a:p>
                <a:r>
                  <a:rPr lang="en-GB">
                    <a:noFill/>
                  </a:rPr>
                  <a:t> </a:t>
                </a:r>
              </a:p>
            </p:txBody>
          </p:sp>
        </mc:Fallback>
      </mc:AlternateContent>
      <p:sp>
        <p:nvSpPr>
          <p:cNvPr id="5" name="Slide Number Placeholder 4">
            <a:extLst>
              <a:ext uri="{FF2B5EF4-FFF2-40B4-BE49-F238E27FC236}">
                <a16:creationId xmlns:a16="http://schemas.microsoft.com/office/drawing/2014/main" id="{E5C67F9E-90B2-446C-AE39-C1CC96E6EB1E}"/>
              </a:ext>
            </a:extLst>
          </p:cNvPr>
          <p:cNvSpPr>
            <a:spLocks noGrp="1"/>
          </p:cNvSpPr>
          <p:nvPr>
            <p:ph type="sldNum" sz="quarter" idx="12"/>
          </p:nvPr>
        </p:nvSpPr>
        <p:spPr/>
        <p:txBody>
          <a:bodyPr/>
          <a:lstStyle/>
          <a:p>
            <a:fld id="{32C6877C-4AE1-4F63-BAE2-155794032CE1}" type="slidenum">
              <a:rPr lang="en-GB" smtClean="0"/>
              <a:t>19</a:t>
            </a:fld>
            <a:endParaRPr lang="en-GB"/>
          </a:p>
        </p:txBody>
      </p:sp>
      <p:pic>
        <p:nvPicPr>
          <p:cNvPr id="17410" name="Picture 2" descr="The physical structure of flash memory">
            <a:extLst>
              <a:ext uri="{FF2B5EF4-FFF2-40B4-BE49-F238E27FC236}">
                <a16:creationId xmlns:a16="http://schemas.microsoft.com/office/drawing/2014/main" id="{870DF8B0-B97B-4E8F-BCC6-C089578C16F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907391" y="1797158"/>
            <a:ext cx="7670247" cy="2250305"/>
          </a:xfrm>
          <a:prstGeom prst="rect">
            <a:avLst/>
          </a:prstGeom>
          <a:extLst>
            <a:ext uri="{909E8E84-426E-40DD-AFC4-6F175D3DCCD1}">
              <a14:hiddenFill xmlns:a14="http://schemas.microsoft.com/office/drawing/2010/main">
                <a:solidFill>
                  <a:srgbClr val="FFFFFF"/>
                </a:solidFill>
              </a14:hiddenFill>
            </a:ext>
          </a:extLst>
        </p:spPr>
      </p:pic>
      <p:pic>
        <p:nvPicPr>
          <p:cNvPr id="10" name="Picture 9" descr="A circuit board&#10;&#10;Description automatically generated">
            <a:extLst>
              <a:ext uri="{FF2B5EF4-FFF2-40B4-BE49-F238E27FC236}">
                <a16:creationId xmlns:a16="http://schemas.microsoft.com/office/drawing/2014/main" id="{03CDA856-9200-423D-B4E6-B90DAA131ACF}"/>
              </a:ext>
            </a:extLst>
          </p:cNvPr>
          <p:cNvPicPr>
            <a:picLocks noChangeAspect="1"/>
          </p:cNvPicPr>
          <p:nvPr/>
        </p:nvPicPr>
        <p:blipFill rotWithShape="1">
          <a:blip r:embed="rId9">
            <a:extLst>
              <a:ext uri="{28A0092B-C50C-407E-A947-70E740481C1C}">
                <a14:useLocalDpi xmlns:a14="http://schemas.microsoft.com/office/drawing/2010/main" val="0"/>
              </a:ext>
            </a:extLst>
          </a:blip>
          <a:srcRect l="996" t="17267" r="48604" b="41777"/>
          <a:stretch/>
        </p:blipFill>
        <p:spPr>
          <a:xfrm>
            <a:off x="1084410" y="2015053"/>
            <a:ext cx="2411265" cy="1814513"/>
          </a:xfrm>
          <a:prstGeom prst="rect">
            <a:avLst/>
          </a:prstGeom>
          <a:ln w="15875">
            <a:noFill/>
          </a:ln>
        </p:spPr>
      </p:pic>
      <p:sp>
        <p:nvSpPr>
          <p:cNvPr id="2" name="TextBox 1">
            <a:extLst>
              <a:ext uri="{FF2B5EF4-FFF2-40B4-BE49-F238E27FC236}">
                <a16:creationId xmlns:a16="http://schemas.microsoft.com/office/drawing/2014/main" id="{E7634007-A653-457C-A9C1-CA2029721BFF}"/>
              </a:ext>
            </a:extLst>
          </p:cNvPr>
          <p:cNvSpPr txBox="1"/>
          <p:nvPr/>
        </p:nvSpPr>
        <p:spPr>
          <a:xfrm>
            <a:off x="9156855" y="1334692"/>
            <a:ext cx="2537320" cy="646331"/>
          </a:xfrm>
          <a:prstGeom prst="rect">
            <a:avLst/>
          </a:prstGeom>
          <a:noFill/>
          <a:ln w="19050">
            <a:solidFill>
              <a:srgbClr val="FF0000"/>
            </a:solidFill>
          </a:ln>
        </p:spPr>
        <p:txBody>
          <a:bodyPr wrap="square" rtlCol="0">
            <a:spAutoFit/>
          </a:bodyPr>
          <a:lstStyle/>
          <a:p>
            <a:r>
              <a:rPr lang="en-SG" dirty="0"/>
              <a:t>Some charge stuck here even after wiping</a:t>
            </a:r>
            <a:endParaRPr lang="en-GB" dirty="0"/>
          </a:p>
        </p:txBody>
      </p:sp>
      <p:sp>
        <p:nvSpPr>
          <p:cNvPr id="3" name="Oval 2">
            <a:extLst>
              <a:ext uri="{FF2B5EF4-FFF2-40B4-BE49-F238E27FC236}">
                <a16:creationId xmlns:a16="http://schemas.microsoft.com/office/drawing/2014/main" id="{03F21940-A0E7-44B9-BC0B-A70DD81435A9}"/>
              </a:ext>
            </a:extLst>
          </p:cNvPr>
          <p:cNvSpPr/>
          <p:nvPr/>
        </p:nvSpPr>
        <p:spPr>
          <a:xfrm>
            <a:off x="10086975" y="2657475"/>
            <a:ext cx="228600" cy="200025"/>
          </a:xfrm>
          <a:prstGeom prst="ellipse">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EE1DE8D0-A935-42DC-AB4D-A3DD0938A6C2}"/>
              </a:ext>
            </a:extLst>
          </p:cNvPr>
          <p:cNvCxnSpPr>
            <a:stCxn id="3" idx="7"/>
            <a:endCxn id="2" idx="2"/>
          </p:cNvCxnSpPr>
          <p:nvPr/>
        </p:nvCxnSpPr>
        <p:spPr>
          <a:xfrm flipV="1">
            <a:off x="10282097" y="1981023"/>
            <a:ext cx="143418" cy="70574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5616353-CC57-458A-9430-C9774FACA557}"/>
                  </a:ext>
                </a:extLst>
              </p:cNvPr>
              <p:cNvSpPr txBox="1"/>
              <p:nvPr/>
            </p:nvSpPr>
            <p:spPr>
              <a:xfrm>
                <a:off x="1921784" y="1532998"/>
                <a:ext cx="200517" cy="2799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7" name="TextBox 6">
                <a:extLst>
                  <a:ext uri="{FF2B5EF4-FFF2-40B4-BE49-F238E27FC236}">
                    <a16:creationId xmlns:a16="http://schemas.microsoft.com/office/drawing/2014/main" id="{D5616353-CC57-458A-9430-C9774FACA557}"/>
                  </a:ext>
                </a:extLst>
              </p:cNvPr>
              <p:cNvSpPr txBox="1">
                <a:spLocks noRot="1" noChangeAspect="1" noMove="1" noResize="1" noEditPoints="1" noAdjustHandles="1" noChangeArrowheads="1" noChangeShapeType="1" noTextEdit="1"/>
              </p:cNvSpPr>
              <p:nvPr/>
            </p:nvSpPr>
            <p:spPr>
              <a:xfrm>
                <a:off x="1921784" y="1532998"/>
                <a:ext cx="200517" cy="279955"/>
              </a:xfrm>
              <a:prstGeom prst="rect">
                <a:avLst/>
              </a:prstGeom>
              <a:blipFill>
                <a:blip r:embed="rId10"/>
                <a:stretch>
                  <a:fillRect l="-24242" r="-303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8EABAA2-E09A-446F-B821-A23F4A81A78D}"/>
                  </a:ext>
                </a:extLst>
              </p:cNvPr>
              <p:cNvSpPr txBox="1"/>
              <p:nvPr/>
            </p:nvSpPr>
            <p:spPr>
              <a:xfrm>
                <a:off x="2043180" y="1234325"/>
                <a:ext cx="246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6" name="TextBox 15">
                <a:extLst>
                  <a:ext uri="{FF2B5EF4-FFF2-40B4-BE49-F238E27FC236}">
                    <a16:creationId xmlns:a16="http://schemas.microsoft.com/office/drawing/2014/main" id="{88EABAA2-E09A-446F-B821-A23F4A81A78D}"/>
                  </a:ext>
                </a:extLst>
              </p:cNvPr>
              <p:cNvSpPr txBox="1">
                <a:spLocks noRot="1" noChangeAspect="1" noMove="1" noResize="1" noEditPoints="1" noAdjustHandles="1" noChangeArrowheads="1" noChangeShapeType="1" noTextEdit="1"/>
              </p:cNvSpPr>
              <p:nvPr/>
            </p:nvSpPr>
            <p:spPr>
              <a:xfrm>
                <a:off x="2043180" y="1234325"/>
                <a:ext cx="246862" cy="276999"/>
              </a:xfrm>
              <a:prstGeom prst="rect">
                <a:avLst/>
              </a:prstGeom>
              <a:blipFill>
                <a:blip r:embed="rId11"/>
                <a:stretch>
                  <a:fillRect l="-12195" r="-121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CA7C5A7-10E7-489E-A142-D5B89C2647F1}"/>
                  </a:ext>
                </a:extLst>
              </p:cNvPr>
              <p:cNvSpPr txBox="1"/>
              <p:nvPr/>
            </p:nvSpPr>
            <p:spPr>
              <a:xfrm>
                <a:off x="1660645" y="1513828"/>
                <a:ext cx="200517" cy="2799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7" name="TextBox 16">
                <a:extLst>
                  <a:ext uri="{FF2B5EF4-FFF2-40B4-BE49-F238E27FC236}">
                    <a16:creationId xmlns:a16="http://schemas.microsoft.com/office/drawing/2014/main" id="{DCA7C5A7-10E7-489E-A142-D5B89C2647F1}"/>
                  </a:ext>
                </a:extLst>
              </p:cNvPr>
              <p:cNvSpPr txBox="1">
                <a:spLocks noRot="1" noChangeAspect="1" noMove="1" noResize="1" noEditPoints="1" noAdjustHandles="1" noChangeArrowheads="1" noChangeShapeType="1" noTextEdit="1"/>
              </p:cNvSpPr>
              <p:nvPr/>
            </p:nvSpPr>
            <p:spPr>
              <a:xfrm>
                <a:off x="1660645" y="1513828"/>
                <a:ext cx="200517" cy="279955"/>
              </a:xfrm>
              <a:prstGeom prst="rect">
                <a:avLst/>
              </a:prstGeom>
              <a:blipFill>
                <a:blip r:embed="rId12"/>
                <a:stretch>
                  <a:fillRect l="-24242" r="-303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0813174-863D-4BE9-BE7C-62AE21CC3CE2}"/>
                  </a:ext>
                </a:extLst>
              </p:cNvPr>
              <p:cNvSpPr txBox="1"/>
              <p:nvPr/>
            </p:nvSpPr>
            <p:spPr>
              <a:xfrm>
                <a:off x="1821601" y="1374755"/>
                <a:ext cx="200517" cy="2799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8" name="TextBox 17">
                <a:extLst>
                  <a:ext uri="{FF2B5EF4-FFF2-40B4-BE49-F238E27FC236}">
                    <a16:creationId xmlns:a16="http://schemas.microsoft.com/office/drawing/2014/main" id="{20813174-863D-4BE9-BE7C-62AE21CC3CE2}"/>
                  </a:ext>
                </a:extLst>
              </p:cNvPr>
              <p:cNvSpPr txBox="1">
                <a:spLocks noRot="1" noChangeAspect="1" noMove="1" noResize="1" noEditPoints="1" noAdjustHandles="1" noChangeArrowheads="1" noChangeShapeType="1" noTextEdit="1"/>
              </p:cNvSpPr>
              <p:nvPr/>
            </p:nvSpPr>
            <p:spPr>
              <a:xfrm>
                <a:off x="1821601" y="1374755"/>
                <a:ext cx="200517" cy="279955"/>
              </a:xfrm>
              <a:prstGeom prst="rect">
                <a:avLst/>
              </a:prstGeom>
              <a:blipFill>
                <a:blip r:embed="rId13"/>
                <a:stretch>
                  <a:fillRect l="-27273" r="-2727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316766B-72CC-4F76-B25C-00AC55D0E93F}"/>
                  </a:ext>
                </a:extLst>
              </p:cNvPr>
              <p:cNvSpPr txBox="1"/>
              <p:nvPr/>
            </p:nvSpPr>
            <p:spPr>
              <a:xfrm>
                <a:off x="2166611" y="1698949"/>
                <a:ext cx="200517" cy="2799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9" name="TextBox 18">
                <a:extLst>
                  <a:ext uri="{FF2B5EF4-FFF2-40B4-BE49-F238E27FC236}">
                    <a16:creationId xmlns:a16="http://schemas.microsoft.com/office/drawing/2014/main" id="{2316766B-72CC-4F76-B25C-00AC55D0E93F}"/>
                  </a:ext>
                </a:extLst>
              </p:cNvPr>
              <p:cNvSpPr txBox="1">
                <a:spLocks noRot="1" noChangeAspect="1" noMove="1" noResize="1" noEditPoints="1" noAdjustHandles="1" noChangeArrowheads="1" noChangeShapeType="1" noTextEdit="1"/>
              </p:cNvSpPr>
              <p:nvPr/>
            </p:nvSpPr>
            <p:spPr>
              <a:xfrm>
                <a:off x="2166611" y="1698949"/>
                <a:ext cx="200517" cy="279955"/>
              </a:xfrm>
              <a:prstGeom prst="rect">
                <a:avLst/>
              </a:prstGeom>
              <a:blipFill>
                <a:blip r:embed="rId14"/>
                <a:stretch>
                  <a:fillRect l="-24242" r="-303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1A2A9F-063A-4AA1-B8A8-6FA487F45A2F}"/>
                  </a:ext>
                </a:extLst>
              </p:cNvPr>
              <p:cNvSpPr txBox="1"/>
              <p:nvPr/>
            </p:nvSpPr>
            <p:spPr>
              <a:xfrm>
                <a:off x="2069669" y="1385009"/>
                <a:ext cx="246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20" name="TextBox 19">
                <a:extLst>
                  <a:ext uri="{FF2B5EF4-FFF2-40B4-BE49-F238E27FC236}">
                    <a16:creationId xmlns:a16="http://schemas.microsoft.com/office/drawing/2014/main" id="{B11A2A9F-063A-4AA1-B8A8-6FA487F45A2F}"/>
                  </a:ext>
                </a:extLst>
              </p:cNvPr>
              <p:cNvSpPr txBox="1">
                <a:spLocks noRot="1" noChangeAspect="1" noMove="1" noResize="1" noEditPoints="1" noAdjustHandles="1" noChangeArrowheads="1" noChangeShapeType="1" noTextEdit="1"/>
              </p:cNvSpPr>
              <p:nvPr/>
            </p:nvSpPr>
            <p:spPr>
              <a:xfrm>
                <a:off x="2069669" y="1385009"/>
                <a:ext cx="246862" cy="276999"/>
              </a:xfrm>
              <a:prstGeom prst="rect">
                <a:avLst/>
              </a:prstGeom>
              <a:blipFill>
                <a:blip r:embed="rId15"/>
                <a:stretch>
                  <a:fillRect l="-15000" r="-12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16A2E15-8E63-40CE-9DA8-8E951C24D94C}"/>
                  </a:ext>
                </a:extLst>
              </p:cNvPr>
              <p:cNvSpPr txBox="1"/>
              <p:nvPr/>
            </p:nvSpPr>
            <p:spPr>
              <a:xfrm>
                <a:off x="1834846" y="1675027"/>
                <a:ext cx="246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21" name="TextBox 20">
                <a:extLst>
                  <a:ext uri="{FF2B5EF4-FFF2-40B4-BE49-F238E27FC236}">
                    <a16:creationId xmlns:a16="http://schemas.microsoft.com/office/drawing/2014/main" id="{616A2E15-8E63-40CE-9DA8-8E951C24D94C}"/>
                  </a:ext>
                </a:extLst>
              </p:cNvPr>
              <p:cNvSpPr txBox="1">
                <a:spLocks noRot="1" noChangeAspect="1" noMove="1" noResize="1" noEditPoints="1" noAdjustHandles="1" noChangeArrowheads="1" noChangeShapeType="1" noTextEdit="1"/>
              </p:cNvSpPr>
              <p:nvPr/>
            </p:nvSpPr>
            <p:spPr>
              <a:xfrm>
                <a:off x="1834846" y="1675027"/>
                <a:ext cx="246862" cy="276999"/>
              </a:xfrm>
              <a:prstGeom prst="rect">
                <a:avLst/>
              </a:prstGeom>
              <a:blipFill>
                <a:blip r:embed="rId16"/>
                <a:stretch>
                  <a:fillRect l="-15000" r="-12500"/>
                </a:stretch>
              </a:blipFill>
            </p:spPr>
            <p:txBody>
              <a:bodyPr/>
              <a:lstStyle/>
              <a:p>
                <a:r>
                  <a:rPr lang="en-GB">
                    <a:noFill/>
                  </a:rPr>
                  <a:t> </a:t>
                </a:r>
              </a:p>
            </p:txBody>
          </p:sp>
        </mc:Fallback>
      </mc:AlternateContent>
      <p:cxnSp>
        <p:nvCxnSpPr>
          <p:cNvPr id="9" name="Straight Connector 8">
            <a:extLst>
              <a:ext uri="{FF2B5EF4-FFF2-40B4-BE49-F238E27FC236}">
                <a16:creationId xmlns:a16="http://schemas.microsoft.com/office/drawing/2014/main" id="{2E721B79-2EF3-413F-A2A1-2C8CF78AEF11}"/>
              </a:ext>
            </a:extLst>
          </p:cNvPr>
          <p:cNvCxnSpPr/>
          <p:nvPr/>
        </p:nvCxnSpPr>
        <p:spPr>
          <a:xfrm>
            <a:off x="8753475" y="5572125"/>
            <a:ext cx="23717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4989F49-C71E-4E2D-8A65-1A61F6B11784}"/>
              </a:ext>
            </a:extLst>
          </p:cNvPr>
          <p:cNvSpPr/>
          <p:nvPr/>
        </p:nvSpPr>
        <p:spPr>
          <a:xfrm>
            <a:off x="5038725" y="2590799"/>
            <a:ext cx="1428750" cy="266701"/>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Straight Connector 29">
            <a:extLst>
              <a:ext uri="{FF2B5EF4-FFF2-40B4-BE49-F238E27FC236}">
                <a16:creationId xmlns:a16="http://schemas.microsoft.com/office/drawing/2014/main" id="{C2B2B9BB-2228-4665-815F-D0501E422205}"/>
              </a:ext>
            </a:extLst>
          </p:cNvPr>
          <p:cNvCxnSpPr>
            <a:cxnSpLocks/>
          </p:cNvCxnSpPr>
          <p:nvPr/>
        </p:nvCxnSpPr>
        <p:spPr>
          <a:xfrm>
            <a:off x="2122301" y="5953125"/>
            <a:ext cx="225919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4AA19EE-F7B7-4360-AE9D-FC117CE321EF}"/>
              </a:ext>
            </a:extLst>
          </p:cNvPr>
          <p:cNvSpPr/>
          <p:nvPr/>
        </p:nvSpPr>
        <p:spPr>
          <a:xfrm>
            <a:off x="3099306" y="6082285"/>
            <a:ext cx="7718373" cy="369332"/>
          </a:xfrm>
          <a:prstGeom prst="rect">
            <a:avLst/>
          </a:prstGeom>
        </p:spPr>
        <p:txBody>
          <a:bodyPr wrap="square">
            <a:spAutoFit/>
          </a:bodyPr>
          <a:lstStyle/>
          <a:p>
            <a:r>
              <a:rPr lang="en-GB" dirty="0"/>
              <a:t>Jacquelyn, </a:t>
            </a:r>
            <a:r>
              <a:rPr lang="en-SG" dirty="0"/>
              <a:t>The physical structure of flash memory, </a:t>
            </a:r>
            <a:r>
              <a:rPr lang="en-GB" dirty="0"/>
              <a:t>ELINFOR</a:t>
            </a:r>
            <a:r>
              <a:rPr lang="en-SG" dirty="0"/>
              <a:t> (2018)</a:t>
            </a:r>
            <a:endParaRPr lang="en-GB" dirty="0"/>
          </a:p>
        </p:txBody>
      </p:sp>
    </p:spTree>
    <p:extLst>
      <p:ext uri="{BB962C8B-B14F-4D97-AF65-F5344CB8AC3E}">
        <p14:creationId xmlns:p14="http://schemas.microsoft.com/office/powerpoint/2010/main" val="11657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path" presetSubtype="0" accel="50000" decel="50000" fill="hold" grpId="0" nodeType="clickEffect">
                                  <p:stCondLst>
                                    <p:cond delay="0"/>
                                  </p:stCondLst>
                                  <p:childTnLst>
                                    <p:animMotion origin="layout" path="M 0 0 L 0 0.125 C 0 0.181 0.069 0.25 0.125 0.25 L 0.25 0.25 E" pathEditMode="relative" ptsTypes="">
                                      <p:cBhvr>
                                        <p:cTn id="6" dur="1000" fill="hold"/>
                                        <p:tgtEl>
                                          <p:spTgt spid="19"/>
                                        </p:tgtEl>
                                        <p:attrNameLst>
                                          <p:attrName>ppt_x</p:attrName>
                                          <p:attrName>ppt_y</p:attrName>
                                        </p:attrNameLst>
                                      </p:cBhvr>
                                    </p:animMotion>
                                  </p:childTnLst>
                                </p:cTn>
                              </p:par>
                              <p:par>
                                <p:cTn id="7" presetID="36" presetClass="path" presetSubtype="0" accel="50000" decel="50000" fill="hold" grpId="0" nodeType="withEffect">
                                  <p:stCondLst>
                                    <p:cond delay="250"/>
                                  </p:stCondLst>
                                  <p:childTnLst>
                                    <p:animMotion origin="layout" path="M 0 0 L 0 0.125 C 0 0.181 0.069 0.25 0.125 0.25 L 0.25 0.25 E" pathEditMode="relative" ptsTypes="">
                                      <p:cBhvr>
                                        <p:cTn id="8" dur="1000" fill="hold"/>
                                        <p:tgtEl>
                                          <p:spTgt spid="17"/>
                                        </p:tgtEl>
                                        <p:attrNameLst>
                                          <p:attrName>ppt_x</p:attrName>
                                          <p:attrName>ppt_y</p:attrName>
                                        </p:attrNameLst>
                                      </p:cBhvr>
                                    </p:animMotion>
                                  </p:childTnLst>
                                </p:cTn>
                              </p:par>
                              <p:par>
                                <p:cTn id="9" presetID="0" presetClass="path" presetSubtype="0" accel="50000" decel="50000" fill="hold" grpId="0" nodeType="withEffect">
                                  <p:stCondLst>
                                    <p:cond delay="500"/>
                                  </p:stCondLst>
                                  <p:childTnLst>
                                    <p:animMotion origin="layout" path="M 0.00026 0.00162 L 0.00026 0.00162 C 0.00078 0.025 0.00377 0.12593 -0.00013 0.09144 C -0.00026 0.0875 -0.00039 0.08102 -0.00065 0.07685 C -0.00065 0.07593 -0.00091 0.075 -0.00091 0.07431 C -0.00104 0.07315 -0.00117 0.07222 -0.00117 0.07107 C -0.00248 0.05579 -0.0017 0.06482 -0.00235 0.05718 C -0.003 0.04306 -0.00261 0.04838 -0.00326 0.04097 C -0.00339 0.03634 -0.00352 0.03171 -0.00352 0.02709 C -0.00365 0.02292 -0.00378 0.01875 -0.00391 0.01459 C -0.00391 0.00787 -0.00391 0.00116 -0.00417 -0.00555 C -0.0043 -0.01018 -0.00456 -0.01481 -0.00469 -0.01967 C -0.00482 -0.0243 -0.00495 -0.02893 -0.00495 -0.03356 C -0.00469 -0.07315 -0.00469 -0.05463 -0.00469 -0.08889 " pathEditMode="relative" ptsTypes="AAAAAAAAAAAAAA">
                                      <p:cBhvr>
                                        <p:cTn id="10" dur="1000" fill="hold"/>
                                        <p:tgtEl>
                                          <p:spTgt spid="21"/>
                                        </p:tgtEl>
                                        <p:attrNameLst>
                                          <p:attrName>ppt_x</p:attrName>
                                          <p:attrName>ppt_y</p:attrName>
                                        </p:attrNameLst>
                                      </p:cBhvr>
                                    </p:animMotion>
                                  </p:childTnLst>
                                </p:cTn>
                              </p:par>
                              <p:par>
                                <p:cTn id="11" presetID="36" presetClass="path" presetSubtype="0" accel="50000" decel="50000" fill="hold" grpId="0" nodeType="withEffect">
                                  <p:stCondLst>
                                    <p:cond delay="750"/>
                                  </p:stCondLst>
                                  <p:childTnLst>
                                    <p:animMotion origin="layout" path="M 0 0 L 0 0.125 C 0 0.181 0.069 0.25 0.125 0.25 L 0.25 0.25 E" pathEditMode="relative" ptsTypes="">
                                      <p:cBhvr>
                                        <p:cTn id="12" dur="1000" fill="hold"/>
                                        <p:tgtEl>
                                          <p:spTgt spid="7"/>
                                        </p:tgtEl>
                                        <p:attrNameLst>
                                          <p:attrName>ppt_x</p:attrName>
                                          <p:attrName>ppt_y</p:attrName>
                                        </p:attrNameLst>
                                      </p:cBhvr>
                                    </p:animMotion>
                                  </p:childTnLst>
                                </p:cTn>
                              </p:par>
                              <p:par>
                                <p:cTn id="13" presetID="0" presetClass="path" presetSubtype="0" accel="50000" decel="50000" fill="hold" grpId="0" nodeType="withEffect">
                                  <p:stCondLst>
                                    <p:cond delay="1000"/>
                                  </p:stCondLst>
                                  <p:childTnLst>
                                    <p:animMotion origin="layout" path="M 0.00026 0.00208 L 0.00026 0.00208 C 2.29167E-6 0.0037 -0.00013 0.00532 -0.00039 0.00671 C -0.00052 0.00741 -0.00065 0.00787 -0.00065 0.00833 C -0.00091 0.01065 -0.00091 0.01273 -0.00104 0.01505 C -0.00104 0.01667 -0.00117 0.01829 -0.0013 0.01968 C -0.00143 0.02523 -0.00143 0.03079 -0.00156 0.03634 C -0.00169 0.04306 -0.00196 0.0507 -0.00222 0.05764 C -0.00222 0.06852 -0.00235 0.0794 -0.00248 0.09028 C -0.00274 0.13032 -0.00417 0.1169 -0.00248 0.13241 C -0.00104 0.10995 -0.00248 0.13403 -0.00248 0.0757 C -0.00248 0.07083 -0.00222 0.06574 -0.00222 0.06065 C -0.00209 0.05232 -0.00196 0.04421 -0.00183 0.03588 C -0.00196 0.03032 -0.00248 0.01389 -0.00248 0.00926 C -0.00248 -0.01111 -0.00196 -0.00833 -0.00156 -0.02847 L -0.0013 -0.04305 C -0.00183 -0.04583 -0.00156 -0.04398 -0.00156 -0.04861 " pathEditMode="relative" ptsTypes="AAAAAAAAAAAAAAAAA">
                                      <p:cBhvr>
                                        <p:cTn id="14" dur="1000" fill="hold"/>
                                        <p:tgtEl>
                                          <p:spTgt spid="20"/>
                                        </p:tgtEl>
                                        <p:attrNameLst>
                                          <p:attrName>ppt_x</p:attrName>
                                          <p:attrName>ppt_y</p:attrName>
                                        </p:attrNameLst>
                                      </p:cBhvr>
                                    </p:animMotion>
                                  </p:childTnLst>
                                </p:cTn>
                              </p:par>
                              <p:par>
                                <p:cTn id="15" presetID="36" presetClass="path" presetSubtype="0" accel="50000" decel="50000" fill="hold" grpId="0" nodeType="withEffect">
                                  <p:stCondLst>
                                    <p:cond delay="1250"/>
                                  </p:stCondLst>
                                  <p:childTnLst>
                                    <p:animMotion origin="layout" path="M 0 0 L 0 0.125 C 0 0.181 0.069 0.25 0.125 0.25 L 0.25 0.25 E" pathEditMode="relative" ptsTypes="">
                                      <p:cBhvr>
                                        <p:cTn id="16" dur="1000" fill="hold"/>
                                        <p:tgtEl>
                                          <p:spTgt spid="18"/>
                                        </p:tgtEl>
                                        <p:attrNameLst>
                                          <p:attrName>ppt_x</p:attrName>
                                          <p:attrName>ppt_y</p:attrName>
                                        </p:attrNameLst>
                                      </p:cBhvr>
                                    </p:animMotion>
                                  </p:childTnLst>
                                </p:cTn>
                              </p:par>
                              <p:par>
                                <p:cTn id="17" presetID="0" presetClass="path" presetSubtype="0" accel="50000" decel="50000" fill="hold" grpId="0" nodeType="withEffect">
                                  <p:stCondLst>
                                    <p:cond delay="1500"/>
                                  </p:stCondLst>
                                  <p:childTnLst>
                                    <p:animMotion origin="layout" path="M -0.00078 0.00208 L -0.00078 0.00208 C -4.375E-6 0.00625 -0.00039 0.0044 0.0004 0.0081 L 0.00053 0.00949 L 0.00079 0.01065 C 0.00092 0.01366 0.00118 0.02894 0.00131 0.03264 C 0.00131 0.0338 0.00144 0.03496 0.00157 0.03611 C 0.0017 0.03773 0.00183 0.03958 0.00196 0.04121 C 0.00235 0.04375 0.00222 0.04236 0.00248 0.04514 C 0.00274 0.05046 0.00287 0.05139 0.003 0.05764 C 0.00313 0.06273 0.00313 0.06783 0.00326 0.07269 C 0.00326 0.08634 0.00352 0.09977 0.00352 0.1132 C 0.00352 0.11482 0.00326 0.11621 0.00326 0.11759 C 0.003 0.12847 0.00287 0.13912 0.00274 0.15 C 0.00248 0.17176 0.00339 0.16435 0.00222 0.17292 C 0.00235 0.16551 0.00235 0.1581 0.00248 0.1507 C 0.00261 0.14699 0.00274 0.14306 0.00274 0.13912 C 0.00274 0.12732 0.00261 0.11667 0.00222 0.10509 C 0.00196 0.09653 0.0017 0.08796 0.00157 0.07917 C 0.00118 0.05579 0.00144 0.06435 0.00105 0.03565 C 0.00092 0.0213 0.00092 0.03056 0.00053 0.0206 C 0.0004 0.01505 0.00026 0.00625 0.00013 0.00116 C 0.00013 -0.00717 0.00026 -0.01551 0.0004 -0.02384 C 0.00066 -0.04213 0.00053 -0.02731 0.00053 -0.03449 " pathEditMode="relative" ptsTypes="AAAAAAAAAAAAAAAAAAAAAAAA">
                                      <p:cBhvr>
                                        <p:cTn id="18" dur="1000" fill="hold"/>
                                        <p:tgtEl>
                                          <p:spTgt spid="16"/>
                                        </p:tgtEl>
                                        <p:attrNameLst>
                                          <p:attrName>ppt_x</p:attrName>
                                          <p:attrName>ppt_y</p:attrName>
                                        </p:attrNameLst>
                                      </p:cBhvr>
                                    </p:animMotion>
                                  </p:childTnLst>
                                </p:cTn>
                              </p:par>
                            </p:childTnLst>
                          </p:cTn>
                        </p:par>
                        <p:par>
                          <p:cTn id="19" fill="hold">
                            <p:stCondLst>
                              <p:cond delay="2500"/>
                            </p:stCondLst>
                            <p:childTnLst>
                              <p:par>
                                <p:cTn id="20" presetID="1" presetClass="exit" presetSubtype="0" fill="hold" grpId="1" nodeType="afterEffect">
                                  <p:stCondLst>
                                    <p:cond delay="0"/>
                                  </p:stCondLst>
                                  <p:childTnLst>
                                    <p:set>
                                      <p:cBhvr>
                                        <p:cTn id="21" dur="1" fill="hold">
                                          <p:stCondLst>
                                            <p:cond delay="0"/>
                                          </p:stCondLst>
                                        </p:cTn>
                                        <p:tgtEl>
                                          <p:spTgt spid="19"/>
                                        </p:tgtEl>
                                        <p:attrNameLst>
                                          <p:attrName>style.visibility</p:attrName>
                                        </p:attrNameLst>
                                      </p:cBhvr>
                                      <p:to>
                                        <p:strVal val="hidden"/>
                                      </p:to>
                                    </p:set>
                                  </p:childTnLst>
                                </p:cTn>
                              </p:par>
                            </p:childTnLst>
                          </p:cTn>
                        </p:par>
                        <p:par>
                          <p:cTn id="22" fill="hold">
                            <p:stCondLst>
                              <p:cond delay="2500"/>
                            </p:stCondLst>
                            <p:childTnLst>
                              <p:par>
                                <p:cTn id="23" presetID="1" presetClass="exit" presetSubtype="0" fill="hold" grpId="1" nodeType="after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 presetClass="exit" presetSubtype="0" fill="hold" grpId="1" nodeType="afterEffect">
                                  <p:stCondLst>
                                    <p:cond delay="0"/>
                                  </p:stCondLst>
                                  <p:childTnLst>
                                    <p:set>
                                      <p:cBhvr>
                                        <p:cTn id="27" dur="1" fill="hold">
                                          <p:stCondLst>
                                            <p:cond delay="0"/>
                                          </p:stCondLst>
                                        </p:cTn>
                                        <p:tgtEl>
                                          <p:spTgt spid="21"/>
                                        </p:tgtEl>
                                        <p:attrNameLst>
                                          <p:attrName>style.visibility</p:attrName>
                                        </p:attrNameLst>
                                      </p:cBhvr>
                                      <p:to>
                                        <p:strVal val="hidden"/>
                                      </p:to>
                                    </p:set>
                                  </p:childTnLst>
                                </p:cTn>
                              </p:par>
                            </p:childTnLst>
                          </p:cTn>
                        </p:par>
                        <p:par>
                          <p:cTn id="28" fill="hold">
                            <p:stCondLst>
                              <p:cond delay="2500"/>
                            </p:stCondLst>
                            <p:childTnLst>
                              <p:par>
                                <p:cTn id="29" presetID="1" presetClass="exit" presetSubtype="0" fill="hold" grpId="1" nodeType="after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par>
                          <p:cTn id="31" fill="hold">
                            <p:stCondLst>
                              <p:cond delay="2500"/>
                            </p:stCondLst>
                            <p:childTnLst>
                              <p:par>
                                <p:cTn id="32" presetID="1" presetClass="exit" presetSubtype="0" fill="hold" grpId="1" nodeType="afterEffect">
                                  <p:stCondLst>
                                    <p:cond delay="0"/>
                                  </p:stCondLst>
                                  <p:childTnLst>
                                    <p:set>
                                      <p:cBhvr>
                                        <p:cTn id="33" dur="1" fill="hold">
                                          <p:stCondLst>
                                            <p:cond delay="0"/>
                                          </p:stCondLst>
                                        </p:cTn>
                                        <p:tgtEl>
                                          <p:spTgt spid="20"/>
                                        </p:tgtEl>
                                        <p:attrNameLst>
                                          <p:attrName>style.visibility</p:attrName>
                                        </p:attrNameLst>
                                      </p:cBhvr>
                                      <p:to>
                                        <p:strVal val="hidden"/>
                                      </p:to>
                                    </p:set>
                                  </p:childTnLst>
                                </p:cTn>
                              </p:par>
                            </p:childTnLst>
                          </p:cTn>
                        </p:par>
                        <p:par>
                          <p:cTn id="34" fill="hold">
                            <p:stCondLst>
                              <p:cond delay="2500"/>
                            </p:stCondLst>
                            <p:childTnLst>
                              <p:par>
                                <p:cTn id="35" presetID="1" presetClass="exit" presetSubtype="0" fill="hold" grpId="1" nodeType="after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par>
                          <p:cTn id="37" fill="hold">
                            <p:stCondLst>
                              <p:cond delay="2500"/>
                            </p:stCondLst>
                            <p:childTnLst>
                              <p:par>
                                <p:cTn id="38" presetID="1" presetClass="exit" presetSubtype="0" fill="hold" grpId="1" nodeType="afterEffect">
                                  <p:stCondLst>
                                    <p:cond delay="0"/>
                                  </p:stCondLst>
                                  <p:childTnLst>
                                    <p:set>
                                      <p:cBhvr>
                                        <p:cTn id="39" dur="1" fill="hold">
                                          <p:stCondLst>
                                            <p:cond delay="0"/>
                                          </p:stCondLst>
                                        </p:cTn>
                                        <p:tgtEl>
                                          <p:spTgt spid="1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2" presetClass="entr" presetSubtype="1"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1"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500" fill="hold"/>
                                        <p:tgtEl>
                                          <p:spTgt spid="3"/>
                                        </p:tgtEl>
                                        <p:attrNameLst>
                                          <p:attrName>ppt_x</p:attrName>
                                        </p:attrNameLst>
                                      </p:cBhvr>
                                      <p:tavLst>
                                        <p:tav tm="0">
                                          <p:val>
                                            <p:strVal val="#ppt_x"/>
                                          </p:val>
                                        </p:tav>
                                        <p:tav tm="100000">
                                          <p:val>
                                            <p:strVal val="#ppt_x"/>
                                          </p:val>
                                        </p:tav>
                                      </p:tavLst>
                                    </p:anim>
                                    <p:anim calcmode="lin" valueType="num">
                                      <p:cBhvr additive="base">
                                        <p:cTn id="54" dur="500" fill="hold"/>
                                        <p:tgtEl>
                                          <p:spTgt spid="3"/>
                                        </p:tgtEl>
                                        <p:attrNameLst>
                                          <p:attrName>ppt_y</p:attrName>
                                        </p:attrNameLst>
                                      </p:cBhvr>
                                      <p:tavLst>
                                        <p:tav tm="0">
                                          <p:val>
                                            <p:strVal val="0-#ppt_h/2"/>
                                          </p:val>
                                        </p:tav>
                                        <p:tav tm="100000">
                                          <p:val>
                                            <p:strVal val="#ppt_y"/>
                                          </p:val>
                                        </p:tav>
                                      </p:tavLst>
                                    </p:anim>
                                  </p:childTnLst>
                                </p:cTn>
                              </p:par>
                              <p:par>
                                <p:cTn id="55" presetID="10"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22" presetClass="entr" presetSubtype="4" fill="hold"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down)">
                                      <p:cBhvr>
                                        <p:cTn id="60" dur="500"/>
                                        <p:tgtEl>
                                          <p:spTgt spid="6"/>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P spid="7" grpId="1"/>
      <p:bldP spid="16" grpId="0"/>
      <p:bldP spid="16" grpId="1"/>
      <p:bldP spid="17" grpId="0"/>
      <p:bldP spid="17" grpId="1"/>
      <p:bldP spid="18" grpId="0"/>
      <p:bldP spid="18" grpId="1"/>
      <p:bldP spid="19" grpId="0"/>
      <p:bldP spid="19" grpId="1"/>
      <p:bldP spid="20" grpId="0"/>
      <p:bldP spid="20" grpId="1"/>
      <p:bldP spid="21" grpId="0"/>
      <p:bldP spid="21" grpId="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9251574"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effectLst/>
                <a:latin typeface="ArialMT" pitchFamily="2" charset="0"/>
                <a:ea typeface="Calibri" panose="020F0502020204030204" pitchFamily="34" charset="0"/>
              </a:rPr>
              <a:t>Computing Devices</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6" name="Slide Number Placeholder 5">
            <a:extLst>
              <a:ext uri="{FF2B5EF4-FFF2-40B4-BE49-F238E27FC236}">
                <a16:creationId xmlns:a16="http://schemas.microsoft.com/office/drawing/2014/main" id="{8E7C6CD7-2D58-4903-A71E-794C91044790}"/>
              </a:ext>
            </a:extLst>
          </p:cNvPr>
          <p:cNvSpPr>
            <a:spLocks noGrp="1"/>
          </p:cNvSpPr>
          <p:nvPr>
            <p:ph type="sldNum" sz="quarter" idx="12"/>
          </p:nvPr>
        </p:nvSpPr>
        <p:spPr>
          <a:xfrm>
            <a:off x="9258993" y="6177887"/>
            <a:ext cx="2743200" cy="365125"/>
          </a:xfrm>
        </p:spPr>
        <p:txBody>
          <a:bodyPr/>
          <a:lstStyle/>
          <a:p>
            <a:fld id="{32C6877C-4AE1-4F63-BAE2-155794032CE1}" type="slidenum">
              <a:rPr lang="en-GB" smtClean="0"/>
              <a:t>2</a:t>
            </a:fld>
            <a:endParaRPr lang="en-GB"/>
          </a:p>
        </p:txBody>
      </p:sp>
      <p:sp>
        <p:nvSpPr>
          <p:cNvPr id="17" name="TextBox 16">
            <a:extLst>
              <a:ext uri="{FF2B5EF4-FFF2-40B4-BE49-F238E27FC236}">
                <a16:creationId xmlns:a16="http://schemas.microsoft.com/office/drawing/2014/main" id="{CB5DE90B-6097-495E-B577-092B2D7DD9EB}"/>
              </a:ext>
            </a:extLst>
          </p:cNvPr>
          <p:cNvSpPr txBox="1"/>
          <p:nvPr/>
        </p:nvSpPr>
        <p:spPr>
          <a:xfrm>
            <a:off x="7948246" y="1574440"/>
            <a:ext cx="3740171" cy="3970318"/>
          </a:xfrm>
          <a:prstGeom prst="rect">
            <a:avLst/>
          </a:prstGeom>
          <a:noFill/>
        </p:spPr>
        <p:txBody>
          <a:bodyPr wrap="square" rtlCol="0">
            <a:spAutoFit/>
          </a:bodyPr>
          <a:lstStyle/>
          <a:p>
            <a:pPr marL="285750" indent="-285750">
              <a:buFont typeface="Arial" panose="020B0604020202020204" pitchFamily="34" charset="0"/>
              <a:buChar char="•"/>
            </a:pPr>
            <a:r>
              <a:rPr lang="en-SG" sz="2800" dirty="0"/>
              <a:t>Performance gained by scaling current semiconductor technologies will hit limit within 10-15 years.</a:t>
            </a:r>
          </a:p>
          <a:p>
            <a:pPr marL="285750" indent="-285750">
              <a:buFont typeface="Arial" panose="020B0604020202020204" pitchFamily="34" charset="0"/>
              <a:buChar char="•"/>
            </a:pPr>
            <a:r>
              <a:rPr lang="en-SG" sz="2800" dirty="0"/>
              <a:t>All based on von Neumann Architecture</a:t>
            </a:r>
            <a:endParaRPr lang="en-GB" sz="2800" dirty="0"/>
          </a:p>
        </p:txBody>
      </p:sp>
      <p:sp>
        <p:nvSpPr>
          <p:cNvPr id="19" name="Rectangle 18">
            <a:extLst>
              <a:ext uri="{FF2B5EF4-FFF2-40B4-BE49-F238E27FC236}">
                <a16:creationId xmlns:a16="http://schemas.microsoft.com/office/drawing/2014/main" id="{B64F0ECF-0FDF-4AC2-8C42-505F2FB4D6A6}"/>
              </a:ext>
            </a:extLst>
          </p:cNvPr>
          <p:cNvSpPr/>
          <p:nvPr/>
        </p:nvSpPr>
        <p:spPr>
          <a:xfrm>
            <a:off x="6627328" y="5854721"/>
            <a:ext cx="5791200" cy="646331"/>
          </a:xfrm>
          <a:prstGeom prst="rect">
            <a:avLst/>
          </a:prstGeom>
        </p:spPr>
        <p:txBody>
          <a:bodyPr wrap="square">
            <a:spAutoFit/>
          </a:bodyPr>
          <a:lstStyle/>
          <a:p>
            <a:r>
              <a:rPr lang="en-SG" dirty="0"/>
              <a:t>National Research Council, </a:t>
            </a:r>
            <a:r>
              <a:rPr lang="en-SG" dirty="0">
                <a:hlinkClick r:id="rId6"/>
              </a:rPr>
              <a:t>Enhancing Productivity Growth in the Information Age</a:t>
            </a:r>
            <a:r>
              <a:rPr lang="en-SG" dirty="0"/>
              <a:t>, 91 (2007)</a:t>
            </a:r>
            <a:endParaRPr lang="en-GB" dirty="0"/>
          </a:p>
        </p:txBody>
      </p:sp>
      <p:pic>
        <p:nvPicPr>
          <p:cNvPr id="2050" name="Picture 2">
            <a:extLst>
              <a:ext uri="{FF2B5EF4-FFF2-40B4-BE49-F238E27FC236}">
                <a16:creationId xmlns:a16="http://schemas.microsoft.com/office/drawing/2014/main" id="{333CB4B4-D320-4872-8EB5-663E7381C1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0294" y="1591903"/>
            <a:ext cx="6229350" cy="38576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ree Iwatch - Apple Watch 1 Edition | Transparent PNG Download ...">
            <a:extLst>
              <a:ext uri="{FF2B5EF4-FFF2-40B4-BE49-F238E27FC236}">
                <a16:creationId xmlns:a16="http://schemas.microsoft.com/office/drawing/2014/main" id="{AB847901-FAFD-4B76-ACB3-66FF63D2405E}"/>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365515" y="4019095"/>
            <a:ext cx="2456620" cy="1247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450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CF0FDBC5-4B37-4F27-8FF3-2EA38361F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0619" y="2419962"/>
            <a:ext cx="5851916" cy="285003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4"/>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5"/>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6"/>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Spintronics Memory Advantage vs Conventional SSD</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6" name="Content Placeholder 2">
            <a:extLst>
              <a:ext uri="{FF2B5EF4-FFF2-40B4-BE49-F238E27FC236}">
                <a16:creationId xmlns:a16="http://schemas.microsoft.com/office/drawing/2014/main" id="{31B00802-1519-4371-B53E-EDA862F8E721}"/>
              </a:ext>
            </a:extLst>
          </p:cNvPr>
          <p:cNvSpPr>
            <a:spLocks noGrp="1"/>
          </p:cNvSpPr>
          <p:nvPr>
            <p:ph idx="1"/>
          </p:nvPr>
        </p:nvSpPr>
        <p:spPr>
          <a:xfrm>
            <a:off x="838200" y="2997200"/>
            <a:ext cx="10515600" cy="1508125"/>
          </a:xfrm>
        </p:spPr>
        <p:txBody>
          <a:bodyPr/>
          <a:lstStyle/>
          <a:p>
            <a:r>
              <a:rPr lang="en-SG" dirty="0"/>
              <a:t>Higher read/write speed</a:t>
            </a:r>
          </a:p>
          <a:p>
            <a:r>
              <a:rPr lang="en-SG" dirty="0"/>
              <a:t>Lower power</a:t>
            </a:r>
          </a:p>
          <a:p>
            <a:r>
              <a:rPr lang="en-GB" dirty="0"/>
              <a:t>Data does not degrade overtime</a:t>
            </a:r>
          </a:p>
        </p:txBody>
      </p:sp>
      <p:sp>
        <p:nvSpPr>
          <p:cNvPr id="5" name="Slide Number Placeholder 4">
            <a:extLst>
              <a:ext uri="{FF2B5EF4-FFF2-40B4-BE49-F238E27FC236}">
                <a16:creationId xmlns:a16="http://schemas.microsoft.com/office/drawing/2014/main" id="{5A232BC7-A8D0-4E88-B5D2-F8DD0F986FAC}"/>
              </a:ext>
            </a:extLst>
          </p:cNvPr>
          <p:cNvSpPr>
            <a:spLocks noGrp="1"/>
          </p:cNvSpPr>
          <p:nvPr>
            <p:ph type="sldNum" sz="quarter" idx="12"/>
          </p:nvPr>
        </p:nvSpPr>
        <p:spPr/>
        <p:txBody>
          <a:bodyPr/>
          <a:lstStyle/>
          <a:p>
            <a:fld id="{32C6877C-4AE1-4F63-BAE2-155794032CE1}" type="slidenum">
              <a:rPr lang="en-GB" smtClean="0"/>
              <a:t>20</a:t>
            </a:fld>
            <a:endParaRPr lang="en-GB"/>
          </a:p>
        </p:txBody>
      </p:sp>
      <p:sp>
        <p:nvSpPr>
          <p:cNvPr id="2" name="Rectangle 1">
            <a:extLst>
              <a:ext uri="{FF2B5EF4-FFF2-40B4-BE49-F238E27FC236}">
                <a16:creationId xmlns:a16="http://schemas.microsoft.com/office/drawing/2014/main" id="{E45FC483-9F21-43A5-9A1C-8437F7B672AC}"/>
              </a:ext>
            </a:extLst>
          </p:cNvPr>
          <p:cNvSpPr/>
          <p:nvPr/>
        </p:nvSpPr>
        <p:spPr>
          <a:xfrm>
            <a:off x="9826240" y="3054766"/>
            <a:ext cx="1352644" cy="4304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CEC7864B-A65F-4F5D-8F4B-E538C7F228C7}"/>
              </a:ext>
            </a:extLst>
          </p:cNvPr>
          <p:cNvSpPr/>
          <p:nvPr/>
        </p:nvSpPr>
        <p:spPr>
          <a:xfrm>
            <a:off x="9826240" y="3925958"/>
            <a:ext cx="1352644" cy="1851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DB6EF23-4D10-48CC-A92F-FF15D02A8048}"/>
              </a:ext>
            </a:extLst>
          </p:cNvPr>
          <p:cNvSpPr/>
          <p:nvPr/>
        </p:nvSpPr>
        <p:spPr>
          <a:xfrm>
            <a:off x="9826240" y="4136448"/>
            <a:ext cx="1352644" cy="1851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54C3C10-312E-4804-993F-FFFE1ABDBFB7}"/>
              </a:ext>
            </a:extLst>
          </p:cNvPr>
          <p:cNvSpPr/>
          <p:nvPr/>
        </p:nvSpPr>
        <p:spPr>
          <a:xfrm>
            <a:off x="5618039" y="5825882"/>
            <a:ext cx="6101381" cy="646331"/>
          </a:xfrm>
          <a:prstGeom prst="rect">
            <a:avLst/>
          </a:prstGeom>
        </p:spPr>
        <p:txBody>
          <a:bodyPr wrap="square">
            <a:spAutoFit/>
          </a:bodyPr>
          <a:lstStyle/>
          <a:p>
            <a:r>
              <a:rPr lang="en-GB" dirty="0"/>
              <a:t>J. </a:t>
            </a:r>
            <a:r>
              <a:rPr lang="en-GB" dirty="0" err="1"/>
              <a:t>Arulraj</a:t>
            </a:r>
            <a:r>
              <a:rPr lang="en-GB" dirty="0"/>
              <a:t> et al., “</a:t>
            </a:r>
            <a:r>
              <a:rPr lang="en-SG" dirty="0"/>
              <a:t>Let’s Talk About Storage &amp; Recovery Methods for Non-Volatile Memory Database Systems </a:t>
            </a:r>
            <a:r>
              <a:rPr lang="en-GB" dirty="0"/>
              <a: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08D0665-EBB9-4FE4-A149-7311180E6A88}"/>
                  </a:ext>
                </a:extLst>
              </p:cNvPr>
              <p:cNvSpPr txBox="1"/>
              <p:nvPr/>
            </p:nvSpPr>
            <p:spPr>
              <a:xfrm>
                <a:off x="983972" y="1846495"/>
                <a:ext cx="7126358" cy="532966"/>
              </a:xfrm>
              <a:prstGeom prst="rect">
                <a:avLst/>
              </a:prstGeom>
              <a:noFill/>
            </p:spPr>
            <p:txBody>
              <a:bodyPr wrap="square" rtlCol="0">
                <a:spAutoFit/>
              </a:bodyPr>
              <a:lstStyle/>
              <a:p>
                <a:r>
                  <a:rPr lang="en-SG" sz="2800" dirty="0"/>
                  <a:t>MRAM (</a:t>
                </a:r>
                <a14:m>
                  <m:oMath xmlns:m="http://schemas.openxmlformats.org/officeDocument/2006/math">
                    <m:sSup>
                      <m:sSupPr>
                        <m:ctrlPr>
                          <a:rPr lang="en-SG" sz="2800" i="1">
                            <a:latin typeface="Cambria Math" panose="02040503050406030204" pitchFamily="18" charset="0"/>
                          </a:rPr>
                        </m:ctrlPr>
                      </m:sSupPr>
                      <m:e>
                        <m:r>
                          <a:rPr lang="en-SG" sz="2800" i="1">
                            <a:latin typeface="Cambria Math" panose="02040503050406030204" pitchFamily="18" charset="0"/>
                          </a:rPr>
                          <m:t>𝐹</m:t>
                        </m:r>
                      </m:e>
                      <m:sup>
                        <m:r>
                          <a:rPr lang="en-SG" sz="2800" i="1">
                            <a:latin typeface="Cambria Math" panose="02040503050406030204" pitchFamily="18" charset="0"/>
                          </a:rPr>
                          <m:t>2</m:t>
                        </m:r>
                      </m:sup>
                    </m:sSup>
                    <m:r>
                      <a:rPr lang="en-SG" sz="2800" i="1">
                        <a:latin typeface="Cambria Math" panose="02040503050406030204" pitchFamily="18" charset="0"/>
                      </a:rPr>
                      <m:t>=</m:t>
                    </m:r>
                    <m:r>
                      <a:rPr lang="en-SG" sz="2800" i="1">
                        <a:latin typeface="Cambria Math" panose="02040503050406030204" pitchFamily="18" charset="0"/>
                      </a:rPr>
                      <m:t>6</m:t>
                    </m:r>
                    <m:r>
                      <a:rPr lang="en-SG" sz="2800" i="1">
                        <a:latin typeface="Cambria Math" panose="02040503050406030204" pitchFamily="18" charset="0"/>
                        <a:ea typeface="Cambria Math" panose="02040503050406030204" pitchFamily="18" charset="0"/>
                      </a:rPr>
                      <m:t>~20</m:t>
                    </m:r>
                  </m:oMath>
                </a14:m>
                <a:r>
                  <a:rPr lang="en-SG" sz="2800" dirty="0"/>
                  <a:t>) and SSD (</a:t>
                </a:r>
                <a14:m>
                  <m:oMath xmlns:m="http://schemas.openxmlformats.org/officeDocument/2006/math">
                    <m:sSup>
                      <m:sSupPr>
                        <m:ctrlPr>
                          <a:rPr lang="en-SG" sz="2800" b="0" i="1" smtClean="0"/>
                        </m:ctrlPr>
                      </m:sSupPr>
                      <m:e>
                        <m:r>
                          <a:rPr lang="en-SG" sz="2800" b="0" i="1" smtClean="0"/>
                          <m:t>𝐹</m:t>
                        </m:r>
                      </m:e>
                      <m:sup>
                        <m:r>
                          <a:rPr lang="en-SG" sz="2800" b="0" i="1" smtClean="0"/>
                          <m:t>2</m:t>
                        </m:r>
                      </m:sup>
                    </m:sSup>
                    <m:r>
                      <a:rPr lang="en-SG" sz="2800" b="0" i="1" smtClean="0"/>
                      <m:t>=5</m:t>
                    </m:r>
                  </m:oMath>
                </a14:m>
                <a:r>
                  <a:rPr lang="en-SG" sz="2800" dirty="0"/>
                  <a:t>):</a:t>
                </a:r>
                <a:endParaRPr lang="en-GB" sz="2800" dirty="0"/>
              </a:p>
            </p:txBody>
          </p:sp>
        </mc:Choice>
        <mc:Fallback>
          <p:sp>
            <p:nvSpPr>
              <p:cNvPr id="4" name="TextBox 3">
                <a:extLst>
                  <a:ext uri="{FF2B5EF4-FFF2-40B4-BE49-F238E27FC236}">
                    <a16:creationId xmlns:a16="http://schemas.microsoft.com/office/drawing/2014/main" id="{008D0665-EBB9-4FE4-A149-7311180E6A88}"/>
                  </a:ext>
                </a:extLst>
              </p:cNvPr>
              <p:cNvSpPr txBox="1">
                <a:spLocks noRot="1" noChangeAspect="1" noMove="1" noResize="1" noEditPoints="1" noAdjustHandles="1" noChangeArrowheads="1" noChangeShapeType="1" noTextEdit="1"/>
              </p:cNvSpPr>
              <p:nvPr/>
            </p:nvSpPr>
            <p:spPr>
              <a:xfrm>
                <a:off x="983972" y="1846495"/>
                <a:ext cx="7126358" cy="532966"/>
              </a:xfrm>
              <a:prstGeom prst="rect">
                <a:avLst/>
              </a:prstGeom>
              <a:blipFill>
                <a:blip r:embed="rId7"/>
                <a:stretch>
                  <a:fillRect l="-1711" t="-9195" b="-33333"/>
                </a:stretch>
              </a:blipFill>
            </p:spPr>
            <p:txBody>
              <a:bodyPr/>
              <a:lstStyle/>
              <a:p>
                <a:r>
                  <a:rPr lang="en-GB">
                    <a:noFill/>
                  </a:rPr>
                  <a:t> </a:t>
                </a:r>
              </a:p>
            </p:txBody>
          </p:sp>
        </mc:Fallback>
      </mc:AlternateContent>
      <p:sp>
        <p:nvSpPr>
          <p:cNvPr id="6" name="Rectangle 5">
            <a:extLst>
              <a:ext uri="{FF2B5EF4-FFF2-40B4-BE49-F238E27FC236}">
                <a16:creationId xmlns:a16="http://schemas.microsoft.com/office/drawing/2014/main" id="{D84B2AD2-6EC3-4486-BC25-BE9297948B99}"/>
              </a:ext>
            </a:extLst>
          </p:cNvPr>
          <p:cNvSpPr/>
          <p:nvPr/>
        </p:nvSpPr>
        <p:spPr>
          <a:xfrm>
            <a:off x="397636" y="5569134"/>
            <a:ext cx="6096000" cy="923330"/>
          </a:xfrm>
          <a:prstGeom prst="rect">
            <a:avLst/>
          </a:prstGeom>
        </p:spPr>
        <p:txBody>
          <a:bodyPr>
            <a:spAutoFit/>
          </a:bodyPr>
          <a:lstStyle/>
          <a:p>
            <a:r>
              <a:rPr lang="en-SG" dirty="0">
                <a:solidFill>
                  <a:srgbClr val="333333"/>
                </a:solidFill>
              </a:rPr>
              <a:t>S. A. Wolf et al., "The Promise of </a:t>
            </a:r>
            <a:r>
              <a:rPr lang="en-SG" dirty="0" err="1">
                <a:solidFill>
                  <a:srgbClr val="333333"/>
                </a:solidFill>
              </a:rPr>
              <a:t>Nanomagnetics</a:t>
            </a:r>
            <a:r>
              <a:rPr lang="en-SG" dirty="0">
                <a:solidFill>
                  <a:srgbClr val="333333"/>
                </a:solidFill>
              </a:rPr>
              <a:t> and Spintronics for Future Logic and Universal Memory,“, </a:t>
            </a:r>
            <a:r>
              <a:rPr lang="en-SG" i="1" dirty="0">
                <a:solidFill>
                  <a:srgbClr val="333333"/>
                </a:solidFill>
              </a:rPr>
              <a:t>Proceedings of the IEEE</a:t>
            </a:r>
            <a:r>
              <a:rPr lang="en-SG" dirty="0">
                <a:solidFill>
                  <a:srgbClr val="333333"/>
                </a:solidFill>
              </a:rPr>
              <a:t>, 98 (12), 2155-2168 (2010).</a:t>
            </a:r>
            <a:endParaRPr lang="en-GB" dirty="0"/>
          </a:p>
        </p:txBody>
      </p:sp>
    </p:spTree>
    <p:extLst>
      <p:ext uri="{BB962C8B-B14F-4D97-AF65-F5344CB8AC3E}">
        <p14:creationId xmlns:p14="http://schemas.microsoft.com/office/powerpoint/2010/main" val="169051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250"/>
                                        <p:tgtEl>
                                          <p:spTgt spid="16">
                                            <p:txEl>
                                              <p:pRg st="0" end="0"/>
                                            </p:txEl>
                                          </p:spTgt>
                                        </p:tgtEl>
                                      </p:cBhvr>
                                    </p:animEffect>
                                    <p:anim calcmode="lin" valueType="num">
                                      <p:cBhvr>
                                        <p:cTn id="8" dur="2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16">
                                            <p:txEl>
                                              <p:pRg st="0" end="0"/>
                                            </p:txEl>
                                          </p:spTgt>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50" fill="hold"/>
                                        <p:tgtEl>
                                          <p:spTgt spid="2"/>
                                        </p:tgtEl>
                                        <p:attrNameLst>
                                          <p:attrName>ppt_x</p:attrName>
                                        </p:attrNameLst>
                                      </p:cBhvr>
                                      <p:tavLst>
                                        <p:tav tm="0">
                                          <p:val>
                                            <p:strVal val="#ppt_x"/>
                                          </p:val>
                                        </p:tav>
                                        <p:tav tm="100000">
                                          <p:val>
                                            <p:strVal val="#ppt_x"/>
                                          </p:val>
                                        </p:tav>
                                      </p:tavLst>
                                    </p:anim>
                                    <p:anim calcmode="lin" valueType="num">
                                      <p:cBhvr additive="base">
                                        <p:cTn id="13" dur="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6">
                                            <p:txEl>
                                              <p:pRg st="1" end="1"/>
                                            </p:txEl>
                                          </p:spTgt>
                                        </p:tgtEl>
                                        <p:attrNameLst>
                                          <p:attrName>style.visibility</p:attrName>
                                        </p:attrNameLst>
                                      </p:cBhvr>
                                      <p:to>
                                        <p:strVal val="visible"/>
                                      </p:to>
                                    </p:set>
                                    <p:animEffect transition="in" filter="fade">
                                      <p:cBhvr>
                                        <p:cTn id="18" dur="250"/>
                                        <p:tgtEl>
                                          <p:spTgt spid="16">
                                            <p:txEl>
                                              <p:pRg st="1" end="1"/>
                                            </p:txEl>
                                          </p:spTgt>
                                        </p:tgtEl>
                                      </p:cBhvr>
                                    </p:animEffect>
                                    <p:anim calcmode="lin" valueType="num">
                                      <p:cBhvr>
                                        <p:cTn id="19" dur="25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20" dur="250" fill="hold"/>
                                        <p:tgtEl>
                                          <p:spTgt spid="16">
                                            <p:txEl>
                                              <p:pRg st="1" end="1"/>
                                            </p:txEl>
                                          </p:spTgt>
                                        </p:tgtEl>
                                        <p:attrNameLst>
                                          <p:attrName>ppt_y</p:attrName>
                                        </p:attrNameLst>
                                      </p:cBhvr>
                                      <p:tavLst>
                                        <p:tav tm="0">
                                          <p:val>
                                            <p:strVal val="#ppt_y+.1"/>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50" fill="hold"/>
                                        <p:tgtEl>
                                          <p:spTgt spid="12"/>
                                        </p:tgtEl>
                                        <p:attrNameLst>
                                          <p:attrName>ppt_x</p:attrName>
                                        </p:attrNameLst>
                                      </p:cBhvr>
                                      <p:tavLst>
                                        <p:tav tm="0">
                                          <p:val>
                                            <p:strVal val="#ppt_x"/>
                                          </p:val>
                                        </p:tav>
                                        <p:tav tm="100000">
                                          <p:val>
                                            <p:strVal val="#ppt_x"/>
                                          </p:val>
                                        </p:tav>
                                      </p:tavLst>
                                    </p:anim>
                                    <p:anim calcmode="lin" valueType="num">
                                      <p:cBhvr additive="base">
                                        <p:cTn id="24"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6">
                                            <p:txEl>
                                              <p:pRg st="2" end="2"/>
                                            </p:txEl>
                                          </p:spTgt>
                                        </p:tgtEl>
                                        <p:attrNameLst>
                                          <p:attrName>style.visibility</p:attrName>
                                        </p:attrNameLst>
                                      </p:cBhvr>
                                      <p:to>
                                        <p:strVal val="visible"/>
                                      </p:to>
                                    </p:set>
                                    <p:animEffect transition="in" filter="fade">
                                      <p:cBhvr>
                                        <p:cTn id="29" dur="250"/>
                                        <p:tgtEl>
                                          <p:spTgt spid="16">
                                            <p:txEl>
                                              <p:pRg st="2" end="2"/>
                                            </p:txEl>
                                          </p:spTgt>
                                        </p:tgtEl>
                                      </p:cBhvr>
                                    </p:animEffect>
                                    <p:anim calcmode="lin" valueType="num">
                                      <p:cBhvr>
                                        <p:cTn id="30" dur="25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31" dur="250" fill="hold"/>
                                        <p:tgtEl>
                                          <p:spTgt spid="16">
                                            <p:txEl>
                                              <p:pRg st="2" end="2"/>
                                            </p:txEl>
                                          </p:spTgt>
                                        </p:tgtEl>
                                        <p:attrNameLst>
                                          <p:attrName>ppt_y</p:attrName>
                                        </p:attrNameLst>
                                      </p:cBhvr>
                                      <p:tavLst>
                                        <p:tav tm="0">
                                          <p:val>
                                            <p:strVal val="#ppt_y+.1"/>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250" fill="hold"/>
                                        <p:tgtEl>
                                          <p:spTgt spid="13"/>
                                        </p:tgtEl>
                                        <p:attrNameLst>
                                          <p:attrName>ppt_x</p:attrName>
                                        </p:attrNameLst>
                                      </p:cBhvr>
                                      <p:tavLst>
                                        <p:tav tm="0">
                                          <p:val>
                                            <p:strVal val="#ppt_x"/>
                                          </p:val>
                                        </p:tav>
                                        <p:tav tm="100000">
                                          <p:val>
                                            <p:strVal val="#ppt_x"/>
                                          </p:val>
                                        </p:tav>
                                      </p:tavLst>
                                    </p:anim>
                                    <p:anim calcmode="lin" valueType="num">
                                      <p:cBhvr additive="base">
                                        <p:cTn id="35" dur="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P spid="2" grpId="0" uiExpand="1" animBg="1"/>
      <p:bldP spid="12" grpId="0" uiExpand="1"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9251574"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Neuromorphic Computing Circuit</a:t>
            </a:r>
          </a:p>
        </p:txBody>
      </p:sp>
      <p:sp>
        <p:nvSpPr>
          <p:cNvPr id="6" name="Slide Number Placeholder 5">
            <a:extLst>
              <a:ext uri="{FF2B5EF4-FFF2-40B4-BE49-F238E27FC236}">
                <a16:creationId xmlns:a16="http://schemas.microsoft.com/office/drawing/2014/main" id="{8E7C6CD7-2D58-4903-A71E-794C91044790}"/>
              </a:ext>
            </a:extLst>
          </p:cNvPr>
          <p:cNvSpPr>
            <a:spLocks noGrp="1"/>
          </p:cNvSpPr>
          <p:nvPr>
            <p:ph type="sldNum" sz="quarter" idx="12"/>
          </p:nvPr>
        </p:nvSpPr>
        <p:spPr/>
        <p:txBody>
          <a:bodyPr/>
          <a:lstStyle/>
          <a:p>
            <a:fld id="{32C6877C-4AE1-4F63-BAE2-155794032CE1}" type="slidenum">
              <a:rPr lang="en-GB" smtClean="0"/>
              <a:t>21</a:t>
            </a:fld>
            <a:endParaRPr lang="en-GB"/>
          </a:p>
        </p:txBody>
      </p:sp>
      <p:sp>
        <p:nvSpPr>
          <p:cNvPr id="21" name="TextBox 20">
            <a:extLst>
              <a:ext uri="{FF2B5EF4-FFF2-40B4-BE49-F238E27FC236}">
                <a16:creationId xmlns:a16="http://schemas.microsoft.com/office/drawing/2014/main" id="{39CAF6B6-D420-4BD2-BEF2-160BB4885CA9}"/>
              </a:ext>
            </a:extLst>
          </p:cNvPr>
          <p:cNvSpPr txBox="1"/>
          <p:nvPr/>
        </p:nvSpPr>
        <p:spPr>
          <a:xfrm>
            <a:off x="189807" y="5654667"/>
            <a:ext cx="5117470" cy="523220"/>
          </a:xfrm>
          <a:prstGeom prst="rect">
            <a:avLst/>
          </a:prstGeom>
          <a:noFill/>
        </p:spPr>
        <p:txBody>
          <a:bodyPr wrap="square" rtlCol="0">
            <a:spAutoFit/>
          </a:bodyPr>
          <a:lstStyle/>
          <a:p>
            <a:r>
              <a:rPr lang="en-SG" sz="2800" dirty="0"/>
              <a:t>Neuromorphic Computing Circuit</a:t>
            </a:r>
            <a:endParaRPr lang="en-GB" sz="2800" dirty="0"/>
          </a:p>
        </p:txBody>
      </p:sp>
      <p:grpSp>
        <p:nvGrpSpPr>
          <p:cNvPr id="24" name="Group 23">
            <a:extLst>
              <a:ext uri="{FF2B5EF4-FFF2-40B4-BE49-F238E27FC236}">
                <a16:creationId xmlns:a16="http://schemas.microsoft.com/office/drawing/2014/main" id="{B3E510E6-8B3B-4D32-A9DE-B56826EE6D13}"/>
              </a:ext>
            </a:extLst>
          </p:cNvPr>
          <p:cNvGrpSpPr/>
          <p:nvPr/>
        </p:nvGrpSpPr>
        <p:grpSpPr>
          <a:xfrm>
            <a:off x="783059" y="1445745"/>
            <a:ext cx="3442861" cy="4255165"/>
            <a:chOff x="7551658" y="1468173"/>
            <a:chExt cx="3442861" cy="4255165"/>
          </a:xfrm>
        </p:grpSpPr>
        <p:grpSp>
          <p:nvGrpSpPr>
            <p:cNvPr id="32" name="Group 31">
              <a:extLst>
                <a:ext uri="{FF2B5EF4-FFF2-40B4-BE49-F238E27FC236}">
                  <a16:creationId xmlns:a16="http://schemas.microsoft.com/office/drawing/2014/main" id="{B0E4FDAB-8DA0-434B-957E-3E17E960728C}"/>
                </a:ext>
              </a:extLst>
            </p:cNvPr>
            <p:cNvGrpSpPr/>
            <p:nvPr/>
          </p:nvGrpSpPr>
          <p:grpSpPr>
            <a:xfrm>
              <a:off x="7551658" y="1468173"/>
              <a:ext cx="3442861" cy="4255165"/>
              <a:chOff x="7551658" y="1468173"/>
              <a:chExt cx="3442861" cy="4255165"/>
            </a:xfrm>
          </p:grpSpPr>
          <p:pic>
            <p:nvPicPr>
              <p:cNvPr id="34" name="Picture 33">
                <a:extLst>
                  <a:ext uri="{FF2B5EF4-FFF2-40B4-BE49-F238E27FC236}">
                    <a16:creationId xmlns:a16="http://schemas.microsoft.com/office/drawing/2014/main" id="{7E3A815E-6B21-4C80-8B1D-F6E96E6C27B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551658" y="1468173"/>
                <a:ext cx="3442861" cy="3852153"/>
              </a:xfrm>
              <a:prstGeom prst="rect">
                <a:avLst/>
              </a:prstGeom>
            </p:spPr>
          </p:pic>
          <p:sp>
            <p:nvSpPr>
              <p:cNvPr id="35" name="Rectangle: Rounded Corners 34">
                <a:extLst>
                  <a:ext uri="{FF2B5EF4-FFF2-40B4-BE49-F238E27FC236}">
                    <a16:creationId xmlns:a16="http://schemas.microsoft.com/office/drawing/2014/main" id="{4ED35F39-E393-407C-BDFC-5F8E9DE5C422}"/>
                  </a:ext>
                </a:extLst>
              </p:cNvPr>
              <p:cNvSpPr/>
              <p:nvPr/>
            </p:nvSpPr>
            <p:spPr>
              <a:xfrm>
                <a:off x="8189343" y="3305908"/>
                <a:ext cx="2736045" cy="1664768"/>
              </a:xfrm>
              <a:prstGeom prst="roundRect">
                <a:avLst>
                  <a:gd name="adj" fmla="val 3388"/>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DAF872F-46DE-47B0-8939-9AF9B6DE2FB6}"/>
                      </a:ext>
                    </a:extLst>
                  </p:cNvPr>
                  <p:cNvSpPr txBox="1"/>
                  <p:nvPr/>
                </p:nvSpPr>
                <p:spPr>
                  <a:xfrm>
                    <a:off x="8466522" y="5080380"/>
                    <a:ext cx="28815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𝑉</m:t>
                              </m:r>
                            </m:e>
                            <m:sub>
                              <m:r>
                                <a:rPr lang="en-SG" sz="1400" b="0" i="1" smtClean="0">
                                  <a:latin typeface="Cambria Math" panose="02040503050406030204" pitchFamily="18" charset="0"/>
                                </a:rPr>
                                <m:t>𝑜</m:t>
                              </m:r>
                              <m:r>
                                <a:rPr lang="en-SG" sz="1400" b="0" i="1" smtClean="0">
                                  <a:latin typeface="Cambria Math" panose="02040503050406030204" pitchFamily="18" charset="0"/>
                                </a:rPr>
                                <m:t>1</m:t>
                              </m:r>
                            </m:sub>
                          </m:sSub>
                        </m:oMath>
                      </m:oMathPara>
                    </a14:m>
                    <a:endParaRPr lang="en-SG" sz="1400" b="0" dirty="0"/>
                  </a:p>
                </p:txBody>
              </p:sp>
            </mc:Choice>
            <mc:Fallback xmlns="">
              <p:sp>
                <p:nvSpPr>
                  <p:cNvPr id="36" name="TextBox 35">
                    <a:extLst>
                      <a:ext uri="{FF2B5EF4-FFF2-40B4-BE49-F238E27FC236}">
                        <a16:creationId xmlns:a16="http://schemas.microsoft.com/office/drawing/2014/main" id="{1DAF872F-46DE-47B0-8939-9AF9B6DE2FB6}"/>
                      </a:ext>
                    </a:extLst>
                  </p:cNvPr>
                  <p:cNvSpPr txBox="1">
                    <a:spLocks noRot="1" noChangeAspect="1" noMove="1" noResize="1" noEditPoints="1" noAdjustHandles="1" noChangeArrowheads="1" noChangeShapeType="1" noTextEdit="1"/>
                  </p:cNvSpPr>
                  <p:nvPr/>
                </p:nvSpPr>
                <p:spPr>
                  <a:xfrm>
                    <a:off x="8466522" y="5080380"/>
                    <a:ext cx="288156" cy="215444"/>
                  </a:xfrm>
                  <a:prstGeom prst="rect">
                    <a:avLst/>
                  </a:prstGeom>
                  <a:blipFill>
                    <a:blip r:embed="rId7"/>
                    <a:stretch>
                      <a:fillRect l="-14894" r="-4255"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C5304D-A533-4A2D-A01E-451D1A8FB784}"/>
                      </a:ext>
                    </a:extLst>
                  </p:cNvPr>
                  <p:cNvSpPr txBox="1"/>
                  <p:nvPr/>
                </p:nvSpPr>
                <p:spPr>
                  <a:xfrm>
                    <a:off x="9114915" y="5080380"/>
                    <a:ext cx="28815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𝑉</m:t>
                              </m:r>
                            </m:e>
                            <m:sub>
                              <m:r>
                                <a:rPr lang="en-SG" sz="1400" b="0" i="1" smtClean="0">
                                  <a:latin typeface="Cambria Math" panose="02040503050406030204" pitchFamily="18" charset="0"/>
                                </a:rPr>
                                <m:t>𝑜</m:t>
                              </m:r>
                              <m:r>
                                <a:rPr lang="en-SG" sz="1400" b="0" i="1" smtClean="0">
                                  <a:latin typeface="Cambria Math" panose="02040503050406030204" pitchFamily="18" charset="0"/>
                                </a:rPr>
                                <m:t>2</m:t>
                              </m:r>
                            </m:sub>
                          </m:sSub>
                        </m:oMath>
                      </m:oMathPara>
                    </a14:m>
                    <a:endParaRPr lang="en-SG" sz="1400" b="0" dirty="0"/>
                  </a:p>
                </p:txBody>
              </p:sp>
            </mc:Choice>
            <mc:Fallback xmlns="">
              <p:sp>
                <p:nvSpPr>
                  <p:cNvPr id="37" name="TextBox 36">
                    <a:extLst>
                      <a:ext uri="{FF2B5EF4-FFF2-40B4-BE49-F238E27FC236}">
                        <a16:creationId xmlns:a16="http://schemas.microsoft.com/office/drawing/2014/main" id="{6CC5304D-A533-4A2D-A01E-451D1A8FB784}"/>
                      </a:ext>
                    </a:extLst>
                  </p:cNvPr>
                  <p:cNvSpPr txBox="1">
                    <a:spLocks noRot="1" noChangeAspect="1" noMove="1" noResize="1" noEditPoints="1" noAdjustHandles="1" noChangeArrowheads="1" noChangeShapeType="1" noTextEdit="1"/>
                  </p:cNvSpPr>
                  <p:nvPr/>
                </p:nvSpPr>
                <p:spPr>
                  <a:xfrm>
                    <a:off x="9114915" y="5080380"/>
                    <a:ext cx="288156" cy="215444"/>
                  </a:xfrm>
                  <a:prstGeom prst="rect">
                    <a:avLst/>
                  </a:prstGeom>
                  <a:blipFill>
                    <a:blip r:embed="rId8"/>
                    <a:stretch>
                      <a:fillRect l="-14894" r="-4255"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3CC50B6-7EC5-4A86-82C7-4CA7B930EEA9}"/>
                      </a:ext>
                    </a:extLst>
                  </p:cNvPr>
                  <p:cNvSpPr txBox="1"/>
                  <p:nvPr/>
                </p:nvSpPr>
                <p:spPr>
                  <a:xfrm>
                    <a:off x="10273157" y="5080380"/>
                    <a:ext cx="31867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𝑉</m:t>
                              </m:r>
                            </m:e>
                            <m:sub>
                              <m:r>
                                <a:rPr lang="en-SG" sz="1400" b="0" i="1" smtClean="0">
                                  <a:latin typeface="Cambria Math" panose="02040503050406030204" pitchFamily="18" charset="0"/>
                                </a:rPr>
                                <m:t>𝑜𝑚</m:t>
                              </m:r>
                            </m:sub>
                          </m:sSub>
                        </m:oMath>
                      </m:oMathPara>
                    </a14:m>
                    <a:endParaRPr lang="en-SG" sz="1400" b="0" dirty="0"/>
                  </a:p>
                </p:txBody>
              </p:sp>
            </mc:Choice>
            <mc:Fallback xmlns="">
              <p:sp>
                <p:nvSpPr>
                  <p:cNvPr id="38" name="TextBox 37">
                    <a:extLst>
                      <a:ext uri="{FF2B5EF4-FFF2-40B4-BE49-F238E27FC236}">
                        <a16:creationId xmlns:a16="http://schemas.microsoft.com/office/drawing/2014/main" id="{C3CC50B6-7EC5-4A86-82C7-4CA7B930EEA9}"/>
                      </a:ext>
                    </a:extLst>
                  </p:cNvPr>
                  <p:cNvSpPr txBox="1">
                    <a:spLocks noRot="1" noChangeAspect="1" noMove="1" noResize="1" noEditPoints="1" noAdjustHandles="1" noChangeArrowheads="1" noChangeShapeType="1" noTextEdit="1"/>
                  </p:cNvSpPr>
                  <p:nvPr/>
                </p:nvSpPr>
                <p:spPr>
                  <a:xfrm>
                    <a:off x="10273157" y="5080380"/>
                    <a:ext cx="318677" cy="215444"/>
                  </a:xfrm>
                  <a:prstGeom prst="rect">
                    <a:avLst/>
                  </a:prstGeom>
                  <a:blipFill>
                    <a:blip r:embed="rId9"/>
                    <a:stretch>
                      <a:fillRect l="-13462" b="-8571"/>
                    </a:stretch>
                  </a:blipFill>
                </p:spPr>
                <p:txBody>
                  <a:bodyPr/>
                  <a:lstStyle/>
                  <a:p>
                    <a:r>
                      <a:rPr lang="en-GB">
                        <a:noFill/>
                      </a:rPr>
                      <a:t> </a:t>
                    </a:r>
                  </a:p>
                </p:txBody>
              </p:sp>
            </mc:Fallback>
          </mc:AlternateContent>
          <p:sp>
            <p:nvSpPr>
              <p:cNvPr id="39" name="Right Brace 38">
                <a:extLst>
                  <a:ext uri="{FF2B5EF4-FFF2-40B4-BE49-F238E27FC236}">
                    <a16:creationId xmlns:a16="http://schemas.microsoft.com/office/drawing/2014/main" id="{3132B163-8672-48B5-B2D3-FB3F2DCAA01B}"/>
                  </a:ext>
                </a:extLst>
              </p:cNvPr>
              <p:cNvSpPr/>
              <p:nvPr/>
            </p:nvSpPr>
            <p:spPr>
              <a:xfrm rot="5400000">
                <a:off x="9424791" y="4117150"/>
                <a:ext cx="184700" cy="25046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a:extLst>
                  <a:ext uri="{FF2B5EF4-FFF2-40B4-BE49-F238E27FC236}">
                    <a16:creationId xmlns:a16="http://schemas.microsoft.com/office/drawing/2014/main" id="{50502F28-F196-4B4A-B771-A65493FF1D18}"/>
                  </a:ext>
                </a:extLst>
              </p:cNvPr>
              <p:cNvSpPr txBox="1"/>
              <p:nvPr/>
            </p:nvSpPr>
            <p:spPr>
              <a:xfrm>
                <a:off x="8834052" y="5415561"/>
                <a:ext cx="1740079" cy="307777"/>
              </a:xfrm>
              <a:prstGeom prst="rect">
                <a:avLst/>
              </a:prstGeom>
              <a:noFill/>
            </p:spPr>
            <p:txBody>
              <a:bodyPr wrap="square" rtlCol="0">
                <a:spAutoFit/>
              </a:bodyPr>
              <a:lstStyle/>
              <a:p>
                <a:r>
                  <a:rPr lang="en-SG" sz="1400" dirty="0"/>
                  <a:t>Neuron Outputs</a:t>
                </a:r>
                <a:endParaRPr lang="en-GB" sz="1400" dirty="0"/>
              </a:p>
            </p:txBody>
          </p:sp>
        </p:grpSp>
        <p:sp>
          <p:nvSpPr>
            <p:cNvPr id="33" name="TextBox 32">
              <a:extLst>
                <a:ext uri="{FF2B5EF4-FFF2-40B4-BE49-F238E27FC236}">
                  <a16:creationId xmlns:a16="http://schemas.microsoft.com/office/drawing/2014/main" id="{76FCF788-2C1A-46D9-BF07-D532EC5AB566}"/>
                </a:ext>
              </a:extLst>
            </p:cNvPr>
            <p:cNvSpPr txBox="1"/>
            <p:nvPr/>
          </p:nvSpPr>
          <p:spPr>
            <a:xfrm rot="16200000">
              <a:off x="7272970" y="3930593"/>
              <a:ext cx="1489087" cy="369332"/>
            </a:xfrm>
            <a:prstGeom prst="rect">
              <a:avLst/>
            </a:prstGeom>
            <a:noFill/>
          </p:spPr>
          <p:txBody>
            <a:bodyPr wrap="square" rtlCol="0">
              <a:spAutoFit/>
            </a:bodyPr>
            <a:lstStyle/>
            <a:p>
              <a:r>
                <a:rPr lang="en-SG" dirty="0"/>
                <a:t>Neuron row</a:t>
              </a:r>
              <a:endParaRPr lang="en-GB" dirty="0"/>
            </a:p>
          </p:txBody>
        </p:sp>
      </p:grpSp>
      <p:sp>
        <p:nvSpPr>
          <p:cNvPr id="30" name="Content Placeholder 2">
            <a:extLst>
              <a:ext uri="{FF2B5EF4-FFF2-40B4-BE49-F238E27FC236}">
                <a16:creationId xmlns:a16="http://schemas.microsoft.com/office/drawing/2014/main" id="{645F8B9A-F54F-42E4-B7AA-C76C99C75E03}"/>
              </a:ext>
            </a:extLst>
          </p:cNvPr>
          <p:cNvSpPr>
            <a:spLocks noGrp="1"/>
          </p:cNvSpPr>
          <p:nvPr>
            <p:ph idx="1"/>
          </p:nvPr>
        </p:nvSpPr>
        <p:spPr>
          <a:xfrm>
            <a:off x="5553074" y="1847850"/>
            <a:ext cx="5800725" cy="2334419"/>
          </a:xfrm>
        </p:spPr>
        <p:txBody>
          <a:bodyPr>
            <a:normAutofit fontScale="85000" lnSpcReduction="20000"/>
          </a:bodyPr>
          <a:lstStyle/>
          <a:p>
            <a:pPr marL="0" indent="0">
              <a:buNone/>
            </a:pPr>
            <a:r>
              <a:rPr lang="en-SG" dirty="0"/>
              <a:t>In short:</a:t>
            </a:r>
          </a:p>
          <a:p>
            <a:r>
              <a:rPr lang="en-SG" dirty="0"/>
              <a:t>Hardware based implementation of neural network</a:t>
            </a:r>
          </a:p>
          <a:p>
            <a:r>
              <a:rPr lang="en-SG" dirty="0"/>
              <a:t>Application-Specific Integrated Circuit (ASIC)</a:t>
            </a:r>
          </a:p>
          <a:p>
            <a:r>
              <a:rPr lang="en-SG" dirty="0"/>
              <a:t>Not for General Purpose Computing (Forget YouTube, Email, … etc)</a:t>
            </a:r>
            <a:endParaRPr lang="en-GB" dirty="0"/>
          </a:p>
        </p:txBody>
      </p:sp>
      <p:sp>
        <p:nvSpPr>
          <p:cNvPr id="31" name="Right Brace 30">
            <a:extLst>
              <a:ext uri="{FF2B5EF4-FFF2-40B4-BE49-F238E27FC236}">
                <a16:creationId xmlns:a16="http://schemas.microsoft.com/office/drawing/2014/main" id="{7FD2DDA2-04BF-4C90-A796-A77839FA81B7}"/>
              </a:ext>
            </a:extLst>
          </p:cNvPr>
          <p:cNvSpPr/>
          <p:nvPr/>
        </p:nvSpPr>
        <p:spPr>
          <a:xfrm rot="5400000">
            <a:off x="8240005" y="1846837"/>
            <a:ext cx="244037" cy="49149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TextBox 40">
            <a:extLst>
              <a:ext uri="{FF2B5EF4-FFF2-40B4-BE49-F238E27FC236}">
                <a16:creationId xmlns:a16="http://schemas.microsoft.com/office/drawing/2014/main" id="{9D672C4F-7D97-44B7-83FA-3E2143964610}"/>
              </a:ext>
            </a:extLst>
          </p:cNvPr>
          <p:cNvSpPr txBox="1"/>
          <p:nvPr/>
        </p:nvSpPr>
        <p:spPr>
          <a:xfrm>
            <a:off x="6436990" y="4438489"/>
            <a:ext cx="3734783" cy="369332"/>
          </a:xfrm>
          <a:prstGeom prst="rect">
            <a:avLst/>
          </a:prstGeom>
          <a:noFill/>
        </p:spPr>
        <p:txBody>
          <a:bodyPr wrap="square" rtlCol="0">
            <a:spAutoFit/>
          </a:bodyPr>
          <a:lstStyle/>
          <a:p>
            <a:r>
              <a:rPr lang="en-SG" dirty="0"/>
              <a:t>Only on von Neumann Architecture</a:t>
            </a:r>
            <a:endParaRPr lang="en-GB" dirty="0"/>
          </a:p>
        </p:txBody>
      </p:sp>
    </p:spTree>
    <p:extLst>
      <p:ext uri="{BB962C8B-B14F-4D97-AF65-F5344CB8AC3E}">
        <p14:creationId xmlns:p14="http://schemas.microsoft.com/office/powerpoint/2010/main" val="270968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250"/>
                                        <p:tgtEl>
                                          <p:spTgt spid="3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D3DE11F-E30D-4216-AC18-7EBC7AB44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438" y="1473191"/>
            <a:ext cx="4234004" cy="2822895"/>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Objective</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6" name="Content Placeholder 2">
            <a:extLst>
              <a:ext uri="{FF2B5EF4-FFF2-40B4-BE49-F238E27FC236}">
                <a16:creationId xmlns:a16="http://schemas.microsoft.com/office/drawing/2014/main" id="{31B00802-1519-4371-B53E-EDA862F8E721}"/>
              </a:ext>
            </a:extLst>
          </p:cNvPr>
          <p:cNvSpPr>
            <a:spLocks noGrp="1"/>
          </p:cNvSpPr>
          <p:nvPr>
            <p:ph idx="1"/>
          </p:nvPr>
        </p:nvSpPr>
        <p:spPr>
          <a:xfrm>
            <a:off x="800765" y="4277265"/>
            <a:ext cx="10515600" cy="2046163"/>
          </a:xfrm>
        </p:spPr>
        <p:txBody>
          <a:bodyPr>
            <a:normAutofit/>
          </a:bodyPr>
          <a:lstStyle/>
          <a:p>
            <a:r>
              <a:rPr lang="en-SG" sz="2400" dirty="0"/>
              <a:t>To </a:t>
            </a:r>
            <a:r>
              <a:rPr lang="en-SG" sz="2400" u="sng" dirty="0"/>
              <a:t>create</a:t>
            </a:r>
            <a:r>
              <a:rPr lang="en-SG" sz="2400" dirty="0"/>
              <a:t> and </a:t>
            </a:r>
            <a:r>
              <a:rPr lang="en-SG" sz="2400" u="sng" dirty="0"/>
              <a:t>simulate</a:t>
            </a:r>
            <a:r>
              <a:rPr lang="en-SG" sz="2400" dirty="0"/>
              <a:t> model of practical, manufacturable (non-ideal) neuromorphic network, incorporated with 8-step domain wall MRAM resistance range based synapses</a:t>
            </a:r>
          </a:p>
          <a:p>
            <a:r>
              <a:rPr lang="en-SG" sz="2400" dirty="0"/>
              <a:t>To </a:t>
            </a:r>
            <a:r>
              <a:rPr lang="en-SG" sz="2400" u="sng" dirty="0"/>
              <a:t>compare</a:t>
            </a:r>
            <a:r>
              <a:rPr lang="en-SG" sz="2400" dirty="0"/>
              <a:t> the performance between </a:t>
            </a:r>
            <a:r>
              <a:rPr lang="en-SG" sz="2400" b="1" dirty="0"/>
              <a:t>traditional software (</a:t>
            </a:r>
            <a:r>
              <a:rPr lang="en-SG" sz="2400" b="1" dirty="0" err="1"/>
              <a:t>Tensorflow</a:t>
            </a:r>
            <a:r>
              <a:rPr lang="en-SG" sz="2400" b="1" dirty="0"/>
              <a:t>) implemented neural network (ANN) </a:t>
            </a:r>
            <a:r>
              <a:rPr lang="en-SG" sz="2400" dirty="0"/>
              <a:t>and</a:t>
            </a:r>
            <a:r>
              <a:rPr lang="en-SG" sz="2400" b="1" dirty="0"/>
              <a:t> (Cadence) neuromorphic model </a:t>
            </a:r>
            <a:r>
              <a:rPr lang="en-SG" sz="2400" dirty="0"/>
              <a:t>.</a:t>
            </a:r>
            <a:endParaRPr lang="en-GB" sz="2400" dirty="0"/>
          </a:p>
        </p:txBody>
      </p:sp>
      <p:sp>
        <p:nvSpPr>
          <p:cNvPr id="5" name="Slide Number Placeholder 4">
            <a:extLst>
              <a:ext uri="{FF2B5EF4-FFF2-40B4-BE49-F238E27FC236}">
                <a16:creationId xmlns:a16="http://schemas.microsoft.com/office/drawing/2014/main" id="{A827E55A-1B50-4FFC-9FB2-8CD115432617}"/>
              </a:ext>
            </a:extLst>
          </p:cNvPr>
          <p:cNvSpPr>
            <a:spLocks noGrp="1"/>
          </p:cNvSpPr>
          <p:nvPr>
            <p:ph type="sldNum" sz="quarter" idx="12"/>
          </p:nvPr>
        </p:nvSpPr>
        <p:spPr/>
        <p:txBody>
          <a:bodyPr/>
          <a:lstStyle/>
          <a:p>
            <a:fld id="{32C6877C-4AE1-4F63-BAE2-155794032CE1}" type="slidenum">
              <a:rPr lang="en-GB" smtClean="0"/>
              <a:t>22</a:t>
            </a:fld>
            <a:endParaRPr lang="en-GB"/>
          </a:p>
        </p:txBody>
      </p:sp>
      <p:grpSp>
        <p:nvGrpSpPr>
          <p:cNvPr id="31" name="Group 30">
            <a:extLst>
              <a:ext uri="{FF2B5EF4-FFF2-40B4-BE49-F238E27FC236}">
                <a16:creationId xmlns:a16="http://schemas.microsoft.com/office/drawing/2014/main" id="{542E37A7-1C4C-48AB-975A-536428853660}"/>
              </a:ext>
            </a:extLst>
          </p:cNvPr>
          <p:cNvGrpSpPr/>
          <p:nvPr/>
        </p:nvGrpSpPr>
        <p:grpSpPr>
          <a:xfrm>
            <a:off x="8282364" y="1786948"/>
            <a:ext cx="2259258" cy="2536624"/>
            <a:chOff x="7551658" y="1468173"/>
            <a:chExt cx="3629383" cy="4690833"/>
          </a:xfrm>
        </p:grpSpPr>
        <p:grpSp>
          <p:nvGrpSpPr>
            <p:cNvPr id="32" name="Group 31">
              <a:extLst>
                <a:ext uri="{FF2B5EF4-FFF2-40B4-BE49-F238E27FC236}">
                  <a16:creationId xmlns:a16="http://schemas.microsoft.com/office/drawing/2014/main" id="{BA49E870-273B-4322-8173-821981AC09AC}"/>
                </a:ext>
              </a:extLst>
            </p:cNvPr>
            <p:cNvGrpSpPr/>
            <p:nvPr/>
          </p:nvGrpSpPr>
          <p:grpSpPr>
            <a:xfrm>
              <a:off x="7551658" y="1468173"/>
              <a:ext cx="3629383" cy="4690833"/>
              <a:chOff x="7551658" y="1468173"/>
              <a:chExt cx="3629383" cy="4690833"/>
            </a:xfrm>
          </p:grpSpPr>
          <p:pic>
            <p:nvPicPr>
              <p:cNvPr id="34" name="Picture 33">
                <a:extLst>
                  <a:ext uri="{FF2B5EF4-FFF2-40B4-BE49-F238E27FC236}">
                    <a16:creationId xmlns:a16="http://schemas.microsoft.com/office/drawing/2014/main" id="{766A9F4F-BA09-432A-B7C9-9F9E0EA6DAF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551658" y="1468173"/>
                <a:ext cx="3442861" cy="3852153"/>
              </a:xfrm>
              <a:prstGeom prst="rect">
                <a:avLst/>
              </a:prstGeom>
            </p:spPr>
          </p:pic>
          <p:sp>
            <p:nvSpPr>
              <p:cNvPr id="35" name="Rectangle: Rounded Corners 34">
                <a:extLst>
                  <a:ext uri="{FF2B5EF4-FFF2-40B4-BE49-F238E27FC236}">
                    <a16:creationId xmlns:a16="http://schemas.microsoft.com/office/drawing/2014/main" id="{54ABB9BC-62A8-49BB-B83B-C08B1B69E547}"/>
                  </a:ext>
                </a:extLst>
              </p:cNvPr>
              <p:cNvSpPr/>
              <p:nvPr/>
            </p:nvSpPr>
            <p:spPr>
              <a:xfrm>
                <a:off x="8189343" y="3305908"/>
                <a:ext cx="2736045" cy="1664768"/>
              </a:xfrm>
              <a:prstGeom prst="roundRect">
                <a:avLst>
                  <a:gd name="adj" fmla="val 3388"/>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34FABE3-69B5-49FD-AD01-B788F088945E}"/>
                      </a:ext>
                    </a:extLst>
                  </p:cNvPr>
                  <p:cNvSpPr txBox="1"/>
                  <p:nvPr/>
                </p:nvSpPr>
                <p:spPr>
                  <a:xfrm>
                    <a:off x="8466522" y="5080380"/>
                    <a:ext cx="28815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𝑉</m:t>
                              </m:r>
                            </m:e>
                            <m:sub>
                              <m:r>
                                <a:rPr lang="en-SG" sz="1400" b="0" i="1" smtClean="0">
                                  <a:latin typeface="Cambria Math" panose="02040503050406030204" pitchFamily="18" charset="0"/>
                                </a:rPr>
                                <m:t>𝑜</m:t>
                              </m:r>
                              <m:r>
                                <a:rPr lang="en-SG" sz="1400" b="0" i="1" smtClean="0">
                                  <a:latin typeface="Cambria Math" panose="02040503050406030204" pitchFamily="18" charset="0"/>
                                </a:rPr>
                                <m:t>1</m:t>
                              </m:r>
                            </m:sub>
                          </m:sSub>
                        </m:oMath>
                      </m:oMathPara>
                    </a14:m>
                    <a:endParaRPr lang="en-SG" sz="1400" b="0" dirty="0"/>
                  </a:p>
                </p:txBody>
              </p:sp>
            </mc:Choice>
            <mc:Fallback xmlns="">
              <p:sp>
                <p:nvSpPr>
                  <p:cNvPr id="36" name="TextBox 35">
                    <a:extLst>
                      <a:ext uri="{FF2B5EF4-FFF2-40B4-BE49-F238E27FC236}">
                        <a16:creationId xmlns:a16="http://schemas.microsoft.com/office/drawing/2014/main" id="{F34FABE3-69B5-49FD-AD01-B788F088945E}"/>
                      </a:ext>
                    </a:extLst>
                  </p:cNvPr>
                  <p:cNvSpPr txBox="1">
                    <a:spLocks noRot="1" noChangeAspect="1" noMove="1" noResize="1" noEditPoints="1" noAdjustHandles="1" noChangeArrowheads="1" noChangeShapeType="1" noTextEdit="1"/>
                  </p:cNvSpPr>
                  <p:nvPr/>
                </p:nvSpPr>
                <p:spPr>
                  <a:xfrm>
                    <a:off x="8466522" y="5080380"/>
                    <a:ext cx="288156" cy="215444"/>
                  </a:xfrm>
                  <a:prstGeom prst="rect">
                    <a:avLst/>
                  </a:prstGeom>
                  <a:blipFill>
                    <a:blip r:embed="rId7"/>
                    <a:stretch>
                      <a:fillRect l="-33333" r="-50000" b="-1105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C01AFE2-4F3B-4CE5-9D66-3D38287A4602}"/>
                      </a:ext>
                    </a:extLst>
                  </p:cNvPr>
                  <p:cNvSpPr txBox="1"/>
                  <p:nvPr/>
                </p:nvSpPr>
                <p:spPr>
                  <a:xfrm>
                    <a:off x="9114915" y="5080380"/>
                    <a:ext cx="28815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𝑉</m:t>
                              </m:r>
                            </m:e>
                            <m:sub>
                              <m:r>
                                <a:rPr lang="en-SG" sz="1400" b="0" i="1" smtClean="0">
                                  <a:latin typeface="Cambria Math" panose="02040503050406030204" pitchFamily="18" charset="0"/>
                                </a:rPr>
                                <m:t>𝑜</m:t>
                              </m:r>
                              <m:r>
                                <a:rPr lang="en-SG" sz="1400" b="0" i="1" smtClean="0">
                                  <a:latin typeface="Cambria Math" panose="02040503050406030204" pitchFamily="18" charset="0"/>
                                </a:rPr>
                                <m:t>2</m:t>
                              </m:r>
                            </m:sub>
                          </m:sSub>
                        </m:oMath>
                      </m:oMathPara>
                    </a14:m>
                    <a:endParaRPr lang="en-SG" sz="1400" b="0" dirty="0"/>
                  </a:p>
                </p:txBody>
              </p:sp>
            </mc:Choice>
            <mc:Fallback xmlns="">
              <p:sp>
                <p:nvSpPr>
                  <p:cNvPr id="37" name="TextBox 36">
                    <a:extLst>
                      <a:ext uri="{FF2B5EF4-FFF2-40B4-BE49-F238E27FC236}">
                        <a16:creationId xmlns:a16="http://schemas.microsoft.com/office/drawing/2014/main" id="{3C01AFE2-4F3B-4CE5-9D66-3D38287A4602}"/>
                      </a:ext>
                    </a:extLst>
                  </p:cNvPr>
                  <p:cNvSpPr txBox="1">
                    <a:spLocks noRot="1" noChangeAspect="1" noMove="1" noResize="1" noEditPoints="1" noAdjustHandles="1" noChangeArrowheads="1" noChangeShapeType="1" noTextEdit="1"/>
                  </p:cNvSpPr>
                  <p:nvPr/>
                </p:nvSpPr>
                <p:spPr>
                  <a:xfrm>
                    <a:off x="9114915" y="5080380"/>
                    <a:ext cx="288156" cy="215444"/>
                  </a:xfrm>
                  <a:prstGeom prst="rect">
                    <a:avLst/>
                  </a:prstGeom>
                  <a:blipFill>
                    <a:blip r:embed="rId8"/>
                    <a:stretch>
                      <a:fillRect l="-33333" r="-50000" b="-1105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88BA0C0-95D5-4293-AD93-61141EDACB11}"/>
                      </a:ext>
                    </a:extLst>
                  </p:cNvPr>
                  <p:cNvSpPr txBox="1"/>
                  <p:nvPr/>
                </p:nvSpPr>
                <p:spPr>
                  <a:xfrm>
                    <a:off x="10273157" y="5080380"/>
                    <a:ext cx="31867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latin typeface="Cambria Math" panose="02040503050406030204" pitchFamily="18" charset="0"/>
                                </a:rPr>
                              </m:ctrlPr>
                            </m:sSubPr>
                            <m:e>
                              <m:r>
                                <a:rPr lang="en-SG" sz="1400" b="0" i="1" smtClean="0">
                                  <a:latin typeface="Cambria Math" panose="02040503050406030204" pitchFamily="18" charset="0"/>
                                </a:rPr>
                                <m:t>𝑉</m:t>
                              </m:r>
                            </m:e>
                            <m:sub>
                              <m:r>
                                <a:rPr lang="en-SG" sz="1400" b="0" i="1" smtClean="0">
                                  <a:latin typeface="Cambria Math" panose="02040503050406030204" pitchFamily="18" charset="0"/>
                                </a:rPr>
                                <m:t>𝑜𝑚</m:t>
                              </m:r>
                            </m:sub>
                          </m:sSub>
                        </m:oMath>
                      </m:oMathPara>
                    </a14:m>
                    <a:endParaRPr lang="en-SG" sz="1400" b="0" dirty="0"/>
                  </a:p>
                </p:txBody>
              </p:sp>
            </mc:Choice>
            <mc:Fallback xmlns="">
              <p:sp>
                <p:nvSpPr>
                  <p:cNvPr id="38" name="TextBox 37">
                    <a:extLst>
                      <a:ext uri="{FF2B5EF4-FFF2-40B4-BE49-F238E27FC236}">
                        <a16:creationId xmlns:a16="http://schemas.microsoft.com/office/drawing/2014/main" id="{B88BA0C0-95D5-4293-AD93-61141EDACB11}"/>
                      </a:ext>
                    </a:extLst>
                  </p:cNvPr>
                  <p:cNvSpPr txBox="1">
                    <a:spLocks noRot="1" noChangeAspect="1" noMove="1" noResize="1" noEditPoints="1" noAdjustHandles="1" noChangeArrowheads="1" noChangeShapeType="1" noTextEdit="1"/>
                  </p:cNvSpPr>
                  <p:nvPr/>
                </p:nvSpPr>
                <p:spPr>
                  <a:xfrm>
                    <a:off x="10273157" y="5080380"/>
                    <a:ext cx="318677" cy="215444"/>
                  </a:xfrm>
                  <a:prstGeom prst="rect">
                    <a:avLst/>
                  </a:prstGeom>
                  <a:blipFill>
                    <a:blip r:embed="rId9"/>
                    <a:stretch>
                      <a:fillRect l="-31250" r="-50000" b="-100000"/>
                    </a:stretch>
                  </a:blipFill>
                </p:spPr>
                <p:txBody>
                  <a:bodyPr/>
                  <a:lstStyle/>
                  <a:p>
                    <a:r>
                      <a:rPr lang="en-GB">
                        <a:noFill/>
                      </a:rPr>
                      <a:t> </a:t>
                    </a:r>
                  </a:p>
                </p:txBody>
              </p:sp>
            </mc:Fallback>
          </mc:AlternateContent>
          <p:sp>
            <p:nvSpPr>
              <p:cNvPr id="39" name="Right Brace 38">
                <a:extLst>
                  <a:ext uri="{FF2B5EF4-FFF2-40B4-BE49-F238E27FC236}">
                    <a16:creationId xmlns:a16="http://schemas.microsoft.com/office/drawing/2014/main" id="{13E33677-4791-4ECB-8A17-11955B018009}"/>
                  </a:ext>
                </a:extLst>
              </p:cNvPr>
              <p:cNvSpPr/>
              <p:nvPr/>
            </p:nvSpPr>
            <p:spPr>
              <a:xfrm rot="5400000">
                <a:off x="9649865" y="4301208"/>
                <a:ext cx="184700" cy="25046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a:extLst>
                  <a:ext uri="{FF2B5EF4-FFF2-40B4-BE49-F238E27FC236}">
                    <a16:creationId xmlns:a16="http://schemas.microsoft.com/office/drawing/2014/main" id="{B0CE69C7-D205-4F3C-AF3B-2AE83560199D}"/>
                  </a:ext>
                </a:extLst>
              </p:cNvPr>
              <p:cNvSpPr txBox="1"/>
              <p:nvPr/>
            </p:nvSpPr>
            <p:spPr>
              <a:xfrm>
                <a:off x="8597063" y="5589852"/>
                <a:ext cx="2583978" cy="569154"/>
              </a:xfrm>
              <a:prstGeom prst="rect">
                <a:avLst/>
              </a:prstGeom>
              <a:noFill/>
            </p:spPr>
            <p:txBody>
              <a:bodyPr wrap="square" rtlCol="0">
                <a:spAutoFit/>
              </a:bodyPr>
              <a:lstStyle/>
              <a:p>
                <a:r>
                  <a:rPr lang="en-SG" sz="1400" dirty="0"/>
                  <a:t>Neuron Outputs</a:t>
                </a:r>
                <a:endParaRPr lang="en-GB" sz="1400" dirty="0"/>
              </a:p>
            </p:txBody>
          </p:sp>
        </p:grpSp>
        <p:sp>
          <p:nvSpPr>
            <p:cNvPr id="33" name="TextBox 32">
              <a:extLst>
                <a:ext uri="{FF2B5EF4-FFF2-40B4-BE49-F238E27FC236}">
                  <a16:creationId xmlns:a16="http://schemas.microsoft.com/office/drawing/2014/main" id="{A65810A2-DD8F-425F-965F-178E8A7098D0}"/>
                </a:ext>
              </a:extLst>
            </p:cNvPr>
            <p:cNvSpPr txBox="1"/>
            <p:nvPr/>
          </p:nvSpPr>
          <p:spPr>
            <a:xfrm rot="16200000">
              <a:off x="6911359" y="3774055"/>
              <a:ext cx="2124935" cy="444985"/>
            </a:xfrm>
            <a:prstGeom prst="rect">
              <a:avLst/>
            </a:prstGeom>
            <a:noFill/>
          </p:spPr>
          <p:txBody>
            <a:bodyPr wrap="square" rtlCol="0">
              <a:spAutoFit/>
            </a:bodyPr>
            <a:lstStyle/>
            <a:p>
              <a:r>
                <a:rPr lang="en-SG" sz="1200" dirty="0"/>
                <a:t>Neuron row</a:t>
              </a:r>
              <a:endParaRPr lang="en-GB" sz="1200" dirty="0"/>
            </a:p>
          </p:txBody>
        </p:sp>
      </p:grpSp>
      <p:sp>
        <p:nvSpPr>
          <p:cNvPr id="2" name="TextBox 1">
            <a:extLst>
              <a:ext uri="{FF2B5EF4-FFF2-40B4-BE49-F238E27FC236}">
                <a16:creationId xmlns:a16="http://schemas.microsoft.com/office/drawing/2014/main" id="{665B0E26-5E10-4F60-B883-95456C0833F9}"/>
              </a:ext>
            </a:extLst>
          </p:cNvPr>
          <p:cNvSpPr txBox="1"/>
          <p:nvPr/>
        </p:nvSpPr>
        <p:spPr>
          <a:xfrm>
            <a:off x="5682394" y="2310632"/>
            <a:ext cx="1028700" cy="646331"/>
          </a:xfrm>
          <a:prstGeom prst="rect">
            <a:avLst/>
          </a:prstGeom>
          <a:noFill/>
        </p:spPr>
        <p:txBody>
          <a:bodyPr wrap="square" rtlCol="0">
            <a:spAutoFit/>
          </a:bodyPr>
          <a:lstStyle/>
          <a:p>
            <a:pPr algn="ctr"/>
            <a:r>
              <a:rPr lang="en-SG" sz="3600" dirty="0"/>
              <a:t>VS</a:t>
            </a:r>
            <a:endParaRPr lang="en-GB" sz="3600" dirty="0"/>
          </a:p>
        </p:txBody>
      </p:sp>
      <p:sp>
        <p:nvSpPr>
          <p:cNvPr id="3" name="TextBox 2">
            <a:extLst>
              <a:ext uri="{FF2B5EF4-FFF2-40B4-BE49-F238E27FC236}">
                <a16:creationId xmlns:a16="http://schemas.microsoft.com/office/drawing/2014/main" id="{0E4E5D64-388C-4F34-B073-F266924D9ABF}"/>
              </a:ext>
            </a:extLst>
          </p:cNvPr>
          <p:cNvSpPr txBox="1"/>
          <p:nvPr/>
        </p:nvSpPr>
        <p:spPr>
          <a:xfrm>
            <a:off x="1806894" y="1252633"/>
            <a:ext cx="3166888" cy="369332"/>
          </a:xfrm>
          <a:prstGeom prst="rect">
            <a:avLst/>
          </a:prstGeom>
          <a:noFill/>
        </p:spPr>
        <p:txBody>
          <a:bodyPr wrap="square" rtlCol="0">
            <a:spAutoFit/>
          </a:bodyPr>
          <a:lstStyle/>
          <a:p>
            <a:r>
              <a:rPr lang="en-SG" b="1" dirty="0"/>
              <a:t>ANN in TensorFlow</a:t>
            </a:r>
            <a:endParaRPr lang="en-GB" b="1" dirty="0"/>
          </a:p>
        </p:txBody>
      </p:sp>
      <p:sp>
        <p:nvSpPr>
          <p:cNvPr id="41" name="TextBox 40">
            <a:extLst>
              <a:ext uri="{FF2B5EF4-FFF2-40B4-BE49-F238E27FC236}">
                <a16:creationId xmlns:a16="http://schemas.microsoft.com/office/drawing/2014/main" id="{7675E688-4186-4E78-9CE5-D9B6444192F2}"/>
              </a:ext>
            </a:extLst>
          </p:cNvPr>
          <p:cNvSpPr txBox="1"/>
          <p:nvPr/>
        </p:nvSpPr>
        <p:spPr>
          <a:xfrm>
            <a:off x="8350324" y="1283042"/>
            <a:ext cx="2778866" cy="369332"/>
          </a:xfrm>
          <a:prstGeom prst="rect">
            <a:avLst/>
          </a:prstGeom>
          <a:noFill/>
        </p:spPr>
        <p:txBody>
          <a:bodyPr wrap="square" rtlCol="0">
            <a:spAutoFit/>
          </a:bodyPr>
          <a:lstStyle/>
          <a:p>
            <a:r>
              <a:rPr lang="en-SG" b="1" dirty="0"/>
              <a:t>Neuromorphic in Cadence</a:t>
            </a:r>
            <a:endParaRPr lang="en-GB" b="1" dirty="0"/>
          </a:p>
        </p:txBody>
      </p:sp>
    </p:spTree>
    <p:extLst>
      <p:ext uri="{BB962C8B-B14F-4D97-AF65-F5344CB8AC3E}">
        <p14:creationId xmlns:p14="http://schemas.microsoft.com/office/powerpoint/2010/main" val="1796503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Simulation Details (Outline)</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6" name="Content Placeholder 2">
            <a:extLst>
              <a:ext uri="{FF2B5EF4-FFF2-40B4-BE49-F238E27FC236}">
                <a16:creationId xmlns:a16="http://schemas.microsoft.com/office/drawing/2014/main" id="{81DE2D32-E3F0-410E-9FCE-8EDBD6E73187}"/>
              </a:ext>
            </a:extLst>
          </p:cNvPr>
          <p:cNvSpPr>
            <a:spLocks noGrp="1"/>
          </p:cNvSpPr>
          <p:nvPr>
            <p:ph idx="1"/>
          </p:nvPr>
        </p:nvSpPr>
        <p:spPr>
          <a:xfrm>
            <a:off x="913699" y="1854962"/>
            <a:ext cx="11065779" cy="3554602"/>
          </a:xfrm>
        </p:spPr>
        <p:txBody>
          <a:bodyPr>
            <a:normAutofit lnSpcReduction="10000"/>
          </a:bodyPr>
          <a:lstStyle/>
          <a:p>
            <a:r>
              <a:rPr lang="en-SG" dirty="0"/>
              <a:t>Theory:</a:t>
            </a:r>
          </a:p>
          <a:p>
            <a:pPr lvl="1"/>
            <a:r>
              <a:rPr lang="en-SG" dirty="0"/>
              <a:t>Inverting Summing Operational Amplifier (</a:t>
            </a:r>
            <a:r>
              <a:rPr lang="en-SG" dirty="0" err="1"/>
              <a:t>OpAmp</a:t>
            </a:r>
            <a:r>
              <a:rPr lang="en-SG" dirty="0"/>
              <a:t>)</a:t>
            </a:r>
          </a:p>
          <a:p>
            <a:pPr lvl="1"/>
            <a:r>
              <a:rPr lang="en-SG" dirty="0"/>
              <a:t>Synaptic Weight</a:t>
            </a:r>
          </a:p>
          <a:p>
            <a:pPr lvl="1"/>
            <a:r>
              <a:rPr lang="en-SG" dirty="0" err="1"/>
              <a:t>Weight→Resistance</a:t>
            </a:r>
            <a:endParaRPr lang="en-SG" dirty="0"/>
          </a:p>
          <a:p>
            <a:pPr lvl="1"/>
            <a:r>
              <a:rPr lang="en-SG" dirty="0"/>
              <a:t>Matrix Implementation</a:t>
            </a:r>
          </a:p>
          <a:p>
            <a:r>
              <a:rPr lang="en-SG" dirty="0"/>
              <a:t>Actual Simulation Environment:</a:t>
            </a:r>
          </a:p>
          <a:p>
            <a:pPr lvl="1"/>
            <a:r>
              <a:rPr lang="en-SG" dirty="0"/>
              <a:t>Cadence Development Environment with 65nm Process Design Kit (PDK)</a:t>
            </a:r>
          </a:p>
          <a:p>
            <a:pPr lvl="1"/>
            <a:r>
              <a:rPr lang="en-SG" dirty="0"/>
              <a:t>Code Files</a:t>
            </a:r>
          </a:p>
          <a:p>
            <a:pPr lvl="1"/>
            <a:r>
              <a:rPr lang="en-SG" dirty="0"/>
              <a:t>Programmable Scalable Network (Generated)</a:t>
            </a:r>
          </a:p>
          <a:p>
            <a:endParaRPr lang="en-SG" dirty="0"/>
          </a:p>
          <a:p>
            <a:endParaRPr lang="en-SG" dirty="0"/>
          </a:p>
          <a:p>
            <a:endParaRPr lang="en-GB" dirty="0"/>
          </a:p>
        </p:txBody>
      </p:sp>
      <p:sp>
        <p:nvSpPr>
          <p:cNvPr id="5" name="Slide Number Placeholder 4">
            <a:extLst>
              <a:ext uri="{FF2B5EF4-FFF2-40B4-BE49-F238E27FC236}">
                <a16:creationId xmlns:a16="http://schemas.microsoft.com/office/drawing/2014/main" id="{C5AACCFD-1EBE-4F0D-946F-09694EE638C9}"/>
              </a:ext>
            </a:extLst>
          </p:cNvPr>
          <p:cNvSpPr>
            <a:spLocks noGrp="1"/>
          </p:cNvSpPr>
          <p:nvPr>
            <p:ph type="sldNum" sz="quarter" idx="12"/>
          </p:nvPr>
        </p:nvSpPr>
        <p:spPr/>
        <p:txBody>
          <a:bodyPr/>
          <a:lstStyle/>
          <a:p>
            <a:fld id="{32C6877C-4AE1-4F63-BAE2-155794032CE1}" type="slidenum">
              <a:rPr lang="en-GB" smtClean="0"/>
              <a:t>23</a:t>
            </a:fld>
            <a:endParaRPr lang="en-GB"/>
          </a:p>
        </p:txBody>
      </p:sp>
    </p:spTree>
    <p:extLst>
      <p:ext uri="{BB962C8B-B14F-4D97-AF65-F5344CB8AC3E}">
        <p14:creationId xmlns:p14="http://schemas.microsoft.com/office/powerpoint/2010/main" val="2264605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chemeClr val="bg1"/>
                </a:solidFill>
                <a:latin typeface="ArialMT" pitchFamily="2" charset="0"/>
                <a:ea typeface="ArialMT" pitchFamily="2" charset="0"/>
                <a:cs typeface="ArialMT" pitchFamily="2" charset="0"/>
              </a:rPr>
              <a:t>Inverting Summing </a:t>
            </a:r>
            <a:r>
              <a:rPr lang="en-SG" sz="3600" b="1" dirty="0" err="1">
                <a:solidFill>
                  <a:schemeClr val="bg1"/>
                </a:solidFill>
                <a:latin typeface="ArialMT" pitchFamily="2" charset="0"/>
                <a:ea typeface="ArialMT" pitchFamily="2" charset="0"/>
                <a:cs typeface="ArialMT" pitchFamily="2" charset="0"/>
              </a:rPr>
              <a:t>OpAmp</a:t>
            </a:r>
            <a:endParaRPr lang="en-GB" sz="1100" b="1" dirty="0">
              <a:solidFill>
                <a:srgbClr val="000000"/>
              </a:solidFill>
              <a:effectLst/>
              <a:latin typeface="ArialMT" pitchFamily="2" charset="0"/>
              <a:ea typeface="Calibri" panose="020F0502020204030204" pitchFamily="34" charset="0"/>
            </a:endParaRPr>
          </a:p>
        </p:txBody>
      </p:sp>
      <p:pic>
        <p:nvPicPr>
          <p:cNvPr id="8" name="Picture 2" descr="Image result for inverting summing op amp">
            <a:extLst>
              <a:ext uri="{FF2B5EF4-FFF2-40B4-BE49-F238E27FC236}">
                <a16:creationId xmlns:a16="http://schemas.microsoft.com/office/drawing/2014/main" id="{746173ED-D9F7-4F2B-B92E-7D90B856F0D8}"/>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970709" y="2064302"/>
            <a:ext cx="4352925" cy="21240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01DE98BF-0C7A-4061-BA5F-C7A4852BA8FC}"/>
                  </a:ext>
                </a:extLst>
              </p:cNvPr>
              <p:cNvSpPr/>
              <p:nvPr/>
            </p:nvSpPr>
            <p:spPr>
              <a:xfrm>
                <a:off x="6078614" y="3308910"/>
                <a:ext cx="3751219"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m:rPr>
                              <m:sty m:val="p"/>
                            </m:rPr>
                            <a:rPr lang="en-SG" b="0" i="0" smtClean="0">
                              <a:latin typeface="Cambria Math" panose="02040503050406030204" pitchFamily="18" charset="0"/>
                            </a:rPr>
                            <m:t>V</m:t>
                          </m:r>
                        </m:e>
                        <m:sub>
                          <m:r>
                            <m:rPr>
                              <m:sty m:val="p"/>
                            </m:rPr>
                            <a:rPr lang="en-SG" b="0" i="0" smtClean="0">
                              <a:latin typeface="Cambria Math" panose="02040503050406030204" pitchFamily="18" charset="0"/>
                            </a:rPr>
                            <m:t>out</m:t>
                          </m:r>
                        </m:sub>
                      </m:sSub>
                      <m:r>
                        <a:rPr lang="en-SG" b="0" i="0"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m:t>
                          </m:r>
                          <m:r>
                            <a:rPr lang="en-SG" b="0" i="1" smtClean="0">
                              <a:latin typeface="Cambria Math" panose="02040503050406030204" pitchFamily="18" charset="0"/>
                            </a:rPr>
                            <m:t>𝑅</m:t>
                          </m:r>
                        </m:e>
                        <m:sub>
                          <m:r>
                            <a:rPr lang="en-SG" b="0" i="1" smtClean="0">
                              <a:latin typeface="Cambria Math" panose="02040503050406030204" pitchFamily="18" charset="0"/>
                            </a:rPr>
                            <m:t>𝐹</m:t>
                          </m:r>
                        </m:sub>
                      </m:sSub>
                      <m:d>
                        <m:dPr>
                          <m:ctrlPr>
                            <a:rPr lang="en-SG" b="0" i="1" smtClean="0">
                              <a:latin typeface="Cambria Math" panose="02040503050406030204" pitchFamily="18" charset="0"/>
                            </a:rPr>
                          </m:ctrlPr>
                        </m:dPr>
                        <m:e>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1</m:t>
                                  </m:r>
                                </m:sub>
                              </m:sSub>
                            </m:den>
                          </m:f>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1</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2</m:t>
                                  </m:r>
                                </m:sub>
                              </m:sSub>
                            </m:den>
                          </m:f>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2</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3</m:t>
                                  </m:r>
                                </m:sub>
                              </m:sSub>
                            </m:den>
                          </m:f>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3</m:t>
                              </m:r>
                            </m:sub>
                          </m:sSub>
                        </m:e>
                      </m:d>
                    </m:oMath>
                  </m:oMathPara>
                </a14:m>
                <a:endParaRPr lang="en-GB" dirty="0"/>
              </a:p>
            </p:txBody>
          </p:sp>
        </mc:Choice>
        <mc:Fallback>
          <p:sp>
            <p:nvSpPr>
              <p:cNvPr id="9" name="Rectangle 8">
                <a:extLst>
                  <a:ext uri="{FF2B5EF4-FFF2-40B4-BE49-F238E27FC236}">
                    <a16:creationId xmlns:a16="http://schemas.microsoft.com/office/drawing/2014/main" id="{01DE98BF-0C7A-4061-BA5F-C7A4852BA8FC}"/>
                  </a:ext>
                </a:extLst>
              </p:cNvPr>
              <p:cNvSpPr>
                <a:spLocks noRot="1" noChangeAspect="1" noMove="1" noResize="1" noEditPoints="1" noAdjustHandles="1" noChangeArrowheads="1" noChangeShapeType="1" noTextEdit="1"/>
              </p:cNvSpPr>
              <p:nvPr/>
            </p:nvSpPr>
            <p:spPr>
              <a:xfrm>
                <a:off x="6078614" y="3308910"/>
                <a:ext cx="3751219" cy="71468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0E1D116F-81FA-47DF-B6FE-C4EED9BE7D3A}"/>
                  </a:ext>
                </a:extLst>
              </p:cNvPr>
              <p:cNvSpPr/>
              <p:nvPr/>
            </p:nvSpPr>
            <p:spPr>
              <a:xfrm>
                <a:off x="2725100" y="4573714"/>
                <a:ext cx="6943288" cy="1754326"/>
              </a:xfrm>
              <a:prstGeom prst="rect">
                <a:avLst/>
              </a:prstGeom>
            </p:spPr>
            <p:txBody>
              <a:bodyPr wrap="square">
                <a:spAutoFit/>
              </a:bodyPr>
              <a:lstStyle/>
              <a:p>
                <a:r>
                  <a:rPr lang="en-SG" dirty="0"/>
                  <a:t>Note </a:t>
                </a: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oMath>
                </a14:m>
                <a:r>
                  <a:rPr lang="en-SG" dirty="0"/>
                  <a:t> &amp; </a:t>
                </a: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𝑖𝑛</m:t>
                        </m:r>
                      </m:sub>
                    </m:sSub>
                  </m:oMath>
                </a14:m>
                <a:r>
                  <a:rPr lang="en-SG" dirty="0"/>
                  <a:t> should be:</a:t>
                </a:r>
              </a:p>
              <a:p>
                <a:pPr marL="285750" indent="-285750">
                  <a:buFont typeface="Arial" panose="020B0604020202020204" pitchFamily="34" charset="0"/>
                  <a:buChar char="•"/>
                </a:pPr>
                <a:r>
                  <a:rPr lang="en-SG" dirty="0"/>
                  <a:t>As high as possible to reduce power consumption</a:t>
                </a:r>
              </a:p>
              <a:p>
                <a:pPr marL="285750" indent="-285750">
                  <a:buFont typeface="Arial" panose="020B0604020202020204" pitchFamily="34" charset="0"/>
                  <a:buChar char="•"/>
                </a:pPr>
                <a:r>
                  <a:rPr lang="en-SG" dirty="0"/>
                  <a:t>Scale with number of incoming source</a:t>
                </a:r>
              </a:p>
              <a:p>
                <a:pPr marL="285750" indent="-285750">
                  <a:buFont typeface="Arial" panose="020B0604020202020204" pitchFamily="34" charset="0"/>
                  <a:buChar char="•"/>
                </a:pPr>
                <a:endParaRPr lang="en-SG" dirty="0"/>
              </a:p>
              <a:p>
                <a:r>
                  <a:rPr lang="en-SG" dirty="0"/>
                  <a:t>Too low </a:t>
                </a: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oMath>
                </a14:m>
                <a:r>
                  <a:rPr lang="en-SG" dirty="0"/>
                  <a:t> &amp; </a:t>
                </a: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𝑖𝑛</m:t>
                        </m:r>
                      </m:sub>
                    </m:sSub>
                  </m:oMath>
                </a14:m>
                <a:r>
                  <a:rPr lang="en-SG" dirty="0"/>
                  <a:t> cause the ideal relationship above break down due to non-zero virtual ground voltage</a:t>
                </a:r>
              </a:p>
            </p:txBody>
          </p:sp>
        </mc:Choice>
        <mc:Fallback>
          <p:sp>
            <p:nvSpPr>
              <p:cNvPr id="10" name="Rectangle 9">
                <a:extLst>
                  <a:ext uri="{FF2B5EF4-FFF2-40B4-BE49-F238E27FC236}">
                    <a16:creationId xmlns:a16="http://schemas.microsoft.com/office/drawing/2014/main" id="{0E1D116F-81FA-47DF-B6FE-C4EED9BE7D3A}"/>
                  </a:ext>
                </a:extLst>
              </p:cNvPr>
              <p:cNvSpPr>
                <a:spLocks noRot="1" noChangeAspect="1" noMove="1" noResize="1" noEditPoints="1" noAdjustHandles="1" noChangeArrowheads="1" noChangeShapeType="1" noTextEdit="1"/>
              </p:cNvSpPr>
              <p:nvPr/>
            </p:nvSpPr>
            <p:spPr>
              <a:xfrm>
                <a:off x="2725100" y="4573714"/>
                <a:ext cx="6943288" cy="1754326"/>
              </a:xfrm>
              <a:prstGeom prst="rect">
                <a:avLst/>
              </a:prstGeom>
              <a:blipFill>
                <a:blip r:embed="rId7"/>
                <a:stretch>
                  <a:fillRect l="-702" t="-1736" b="-4514"/>
                </a:stretch>
              </a:blipFill>
            </p:spPr>
            <p:txBody>
              <a:bodyPr/>
              <a:lstStyle/>
              <a:p>
                <a:r>
                  <a:rPr lang="en-GB">
                    <a:noFill/>
                  </a:rPr>
                  <a:t> </a:t>
                </a:r>
              </a:p>
            </p:txBody>
          </p:sp>
        </mc:Fallback>
      </mc:AlternateContent>
      <p:sp>
        <p:nvSpPr>
          <p:cNvPr id="11" name="Rectangle 10">
            <a:extLst>
              <a:ext uri="{FF2B5EF4-FFF2-40B4-BE49-F238E27FC236}">
                <a16:creationId xmlns:a16="http://schemas.microsoft.com/office/drawing/2014/main" id="{DFB6DDDD-46DE-4F4F-9F03-0B31B067F257}"/>
              </a:ext>
            </a:extLst>
          </p:cNvPr>
          <p:cNvSpPr/>
          <p:nvPr/>
        </p:nvSpPr>
        <p:spPr>
          <a:xfrm>
            <a:off x="6158918" y="3059668"/>
            <a:ext cx="1501629" cy="369332"/>
          </a:xfrm>
          <a:prstGeom prst="rect">
            <a:avLst/>
          </a:prstGeom>
        </p:spPr>
        <p:txBody>
          <a:bodyPr wrap="square">
            <a:spAutoFit/>
          </a:bodyPr>
          <a:lstStyle/>
          <a:p>
            <a:r>
              <a:rPr lang="en-SG" dirty="0"/>
              <a:t>Ideally,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F49995A-0936-40CB-86E5-E7345BA90B51}"/>
                  </a:ext>
                </a:extLst>
              </p:cNvPr>
              <p:cNvSpPr txBox="1"/>
              <p:nvPr/>
            </p:nvSpPr>
            <p:spPr>
              <a:xfrm>
                <a:off x="2429697" y="2067400"/>
                <a:ext cx="33914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solidFill>
                                <a:schemeClr val="accent5">
                                  <a:lumMod val="75000"/>
                                </a:schemeClr>
                              </a:solidFill>
                              <a:latin typeface="Cambria Math" panose="02040503050406030204" pitchFamily="18" charset="0"/>
                            </a:rPr>
                          </m:ctrlPr>
                        </m:sSubPr>
                        <m:e>
                          <m:r>
                            <a:rPr lang="en-SG" sz="1400" b="0" i="1" smtClean="0">
                              <a:solidFill>
                                <a:schemeClr val="accent5">
                                  <a:lumMod val="75000"/>
                                </a:schemeClr>
                              </a:solidFill>
                              <a:latin typeface="Cambria Math" panose="02040503050406030204" pitchFamily="18" charset="0"/>
                            </a:rPr>
                            <m:t>𝑅</m:t>
                          </m:r>
                        </m:e>
                        <m:sub>
                          <m:r>
                            <a:rPr lang="en-SG" sz="1400" b="0" i="1" smtClean="0">
                              <a:solidFill>
                                <a:schemeClr val="accent5">
                                  <a:lumMod val="75000"/>
                                </a:schemeClr>
                              </a:solidFill>
                              <a:latin typeface="Cambria Math" panose="02040503050406030204" pitchFamily="18" charset="0"/>
                            </a:rPr>
                            <m:t>1</m:t>
                          </m:r>
                        </m:sub>
                      </m:sSub>
                    </m:oMath>
                  </m:oMathPara>
                </a14:m>
                <a:endParaRPr lang="en-GB" sz="1400" dirty="0"/>
              </a:p>
            </p:txBody>
          </p:sp>
        </mc:Choice>
        <mc:Fallback xmlns="">
          <p:sp>
            <p:nvSpPr>
              <p:cNvPr id="12" name="TextBox 11">
                <a:extLst>
                  <a:ext uri="{FF2B5EF4-FFF2-40B4-BE49-F238E27FC236}">
                    <a16:creationId xmlns:a16="http://schemas.microsoft.com/office/drawing/2014/main" id="{6F49995A-0936-40CB-86E5-E7345BA90B51}"/>
                  </a:ext>
                </a:extLst>
              </p:cNvPr>
              <p:cNvSpPr txBox="1">
                <a:spLocks noRot="1" noChangeAspect="1" noMove="1" noResize="1" noEditPoints="1" noAdjustHandles="1" noChangeArrowheads="1" noChangeShapeType="1" noTextEdit="1"/>
              </p:cNvSpPr>
              <p:nvPr/>
            </p:nvSpPr>
            <p:spPr>
              <a:xfrm>
                <a:off x="2429697" y="2067400"/>
                <a:ext cx="339143" cy="307777"/>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7AB35F1-75AD-4FB0-BF2E-AD3DE3447A73}"/>
                  </a:ext>
                </a:extLst>
              </p:cNvPr>
              <p:cNvSpPr txBox="1"/>
              <p:nvPr/>
            </p:nvSpPr>
            <p:spPr>
              <a:xfrm>
                <a:off x="2429697" y="2522354"/>
                <a:ext cx="33914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solidFill>
                                <a:schemeClr val="accent5">
                                  <a:lumMod val="75000"/>
                                </a:schemeClr>
                              </a:solidFill>
                              <a:latin typeface="Cambria Math" panose="02040503050406030204" pitchFamily="18" charset="0"/>
                            </a:rPr>
                          </m:ctrlPr>
                        </m:sSubPr>
                        <m:e>
                          <m:r>
                            <a:rPr lang="en-SG" sz="1400" b="0" i="1" smtClean="0">
                              <a:solidFill>
                                <a:schemeClr val="accent5">
                                  <a:lumMod val="75000"/>
                                </a:schemeClr>
                              </a:solidFill>
                              <a:latin typeface="Cambria Math" panose="02040503050406030204" pitchFamily="18" charset="0"/>
                            </a:rPr>
                            <m:t>𝑅</m:t>
                          </m:r>
                        </m:e>
                        <m:sub>
                          <m:r>
                            <a:rPr lang="en-SG" sz="1400" b="0" i="1" smtClean="0">
                              <a:solidFill>
                                <a:schemeClr val="accent5">
                                  <a:lumMod val="75000"/>
                                </a:schemeClr>
                              </a:solidFill>
                              <a:latin typeface="Cambria Math" panose="02040503050406030204" pitchFamily="18" charset="0"/>
                            </a:rPr>
                            <m:t>2</m:t>
                          </m:r>
                        </m:sub>
                      </m:sSub>
                    </m:oMath>
                  </m:oMathPara>
                </a14:m>
                <a:endParaRPr lang="en-GB" sz="1400" dirty="0"/>
              </a:p>
            </p:txBody>
          </p:sp>
        </mc:Choice>
        <mc:Fallback xmlns="">
          <p:sp>
            <p:nvSpPr>
              <p:cNvPr id="13" name="TextBox 12">
                <a:extLst>
                  <a:ext uri="{FF2B5EF4-FFF2-40B4-BE49-F238E27FC236}">
                    <a16:creationId xmlns:a16="http://schemas.microsoft.com/office/drawing/2014/main" id="{87AB35F1-75AD-4FB0-BF2E-AD3DE3447A73}"/>
                  </a:ext>
                </a:extLst>
              </p:cNvPr>
              <p:cNvSpPr txBox="1">
                <a:spLocks noRot="1" noChangeAspect="1" noMove="1" noResize="1" noEditPoints="1" noAdjustHandles="1" noChangeArrowheads="1" noChangeShapeType="1" noTextEdit="1"/>
              </p:cNvSpPr>
              <p:nvPr/>
            </p:nvSpPr>
            <p:spPr>
              <a:xfrm>
                <a:off x="2429697" y="2522354"/>
                <a:ext cx="339143" cy="307777"/>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5AFF576-271B-49EB-BD16-DC762282254E}"/>
                  </a:ext>
                </a:extLst>
              </p:cNvPr>
              <p:cNvSpPr txBox="1"/>
              <p:nvPr/>
            </p:nvSpPr>
            <p:spPr>
              <a:xfrm>
                <a:off x="2429697" y="2972450"/>
                <a:ext cx="33914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solidFill>
                                <a:schemeClr val="accent5">
                                  <a:lumMod val="75000"/>
                                </a:schemeClr>
                              </a:solidFill>
                              <a:latin typeface="Cambria Math" panose="02040503050406030204" pitchFamily="18" charset="0"/>
                            </a:rPr>
                          </m:ctrlPr>
                        </m:sSubPr>
                        <m:e>
                          <m:r>
                            <a:rPr lang="en-SG" sz="1400" b="0" i="1" smtClean="0">
                              <a:solidFill>
                                <a:schemeClr val="accent5">
                                  <a:lumMod val="75000"/>
                                </a:schemeClr>
                              </a:solidFill>
                              <a:latin typeface="Cambria Math" panose="02040503050406030204" pitchFamily="18" charset="0"/>
                            </a:rPr>
                            <m:t>𝑅</m:t>
                          </m:r>
                        </m:e>
                        <m:sub>
                          <m:r>
                            <a:rPr lang="en-SG" sz="1400" b="0" i="1" smtClean="0">
                              <a:solidFill>
                                <a:schemeClr val="accent5">
                                  <a:lumMod val="75000"/>
                                </a:schemeClr>
                              </a:solidFill>
                              <a:latin typeface="Cambria Math" panose="02040503050406030204" pitchFamily="18" charset="0"/>
                            </a:rPr>
                            <m:t>3</m:t>
                          </m:r>
                        </m:sub>
                      </m:sSub>
                    </m:oMath>
                  </m:oMathPara>
                </a14:m>
                <a:endParaRPr lang="en-GB" sz="1400" dirty="0"/>
              </a:p>
            </p:txBody>
          </p:sp>
        </mc:Choice>
        <mc:Fallback xmlns="">
          <p:sp>
            <p:nvSpPr>
              <p:cNvPr id="14" name="TextBox 13">
                <a:extLst>
                  <a:ext uri="{FF2B5EF4-FFF2-40B4-BE49-F238E27FC236}">
                    <a16:creationId xmlns:a16="http://schemas.microsoft.com/office/drawing/2014/main" id="{F5AFF576-271B-49EB-BD16-DC762282254E}"/>
                  </a:ext>
                </a:extLst>
              </p:cNvPr>
              <p:cNvSpPr txBox="1">
                <a:spLocks noRot="1" noChangeAspect="1" noMove="1" noResize="1" noEditPoints="1" noAdjustHandles="1" noChangeArrowheads="1" noChangeShapeType="1" noTextEdit="1"/>
              </p:cNvSpPr>
              <p:nvPr/>
            </p:nvSpPr>
            <p:spPr>
              <a:xfrm>
                <a:off x="2429697" y="2972450"/>
                <a:ext cx="339143" cy="307777"/>
              </a:xfrm>
              <a:prstGeom prst="rect">
                <a:avLst/>
              </a:prstGeom>
              <a:blipFill>
                <a:blip r:embed="rId10"/>
                <a:stretch>
                  <a:fillRect/>
                </a:stretch>
              </a:blipFill>
            </p:spPr>
            <p:txBody>
              <a:bodyPr/>
              <a:lstStyle/>
              <a:p>
                <a:r>
                  <a:rPr lang="en-GB">
                    <a:noFill/>
                  </a:rPr>
                  <a:t> </a:t>
                </a:r>
              </a:p>
            </p:txBody>
          </p:sp>
        </mc:Fallback>
      </mc:AlternateContent>
      <p:sp>
        <p:nvSpPr>
          <p:cNvPr id="5" name="Slide Number Placeholder 4">
            <a:extLst>
              <a:ext uri="{FF2B5EF4-FFF2-40B4-BE49-F238E27FC236}">
                <a16:creationId xmlns:a16="http://schemas.microsoft.com/office/drawing/2014/main" id="{03906A61-D32F-4FDA-A96F-14C4471A9805}"/>
              </a:ext>
            </a:extLst>
          </p:cNvPr>
          <p:cNvSpPr>
            <a:spLocks noGrp="1"/>
          </p:cNvSpPr>
          <p:nvPr>
            <p:ph type="sldNum" sz="quarter" idx="12"/>
          </p:nvPr>
        </p:nvSpPr>
        <p:spPr/>
        <p:txBody>
          <a:bodyPr/>
          <a:lstStyle/>
          <a:p>
            <a:fld id="{32C6877C-4AE1-4F63-BAE2-155794032CE1}" type="slidenum">
              <a:rPr lang="en-GB" smtClean="0"/>
              <a:t>24</a:t>
            </a:fld>
            <a:endParaRPr lang="en-GB"/>
          </a:p>
        </p:txBody>
      </p:sp>
      <p:cxnSp>
        <p:nvCxnSpPr>
          <p:cNvPr id="6" name="Straight Arrow Connector 5">
            <a:extLst>
              <a:ext uri="{FF2B5EF4-FFF2-40B4-BE49-F238E27FC236}">
                <a16:creationId xmlns:a16="http://schemas.microsoft.com/office/drawing/2014/main" id="{85B359D1-B574-4C75-9DF8-A0A7DC1A3B0A}"/>
              </a:ext>
            </a:extLst>
          </p:cNvPr>
          <p:cNvCxnSpPr/>
          <p:nvPr/>
        </p:nvCxnSpPr>
        <p:spPr>
          <a:xfrm flipH="1">
            <a:off x="3453063" y="1660358"/>
            <a:ext cx="914400" cy="1169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E642B10-F41D-40FD-B554-B61EA87D01AB}"/>
              </a:ext>
            </a:extLst>
          </p:cNvPr>
          <p:cNvSpPr txBox="1"/>
          <p:nvPr/>
        </p:nvSpPr>
        <p:spPr>
          <a:xfrm>
            <a:off x="4259179" y="1349374"/>
            <a:ext cx="914400" cy="369332"/>
          </a:xfrm>
          <a:prstGeom prst="rect">
            <a:avLst/>
          </a:prstGeom>
          <a:noFill/>
        </p:spPr>
        <p:txBody>
          <a:bodyPr wrap="square" rtlCol="0">
            <a:spAutoFit/>
          </a:bodyPr>
          <a:lstStyle/>
          <a:p>
            <a:r>
              <a:rPr lang="en-SG" dirty="0">
                <a:solidFill>
                  <a:srgbClr val="0070C0"/>
                </a:solidFill>
              </a:rPr>
              <a:t>0V</a:t>
            </a:r>
            <a:endParaRPr lang="en-GB" dirty="0">
              <a:solidFill>
                <a:srgbClr val="0070C0"/>
              </a:solidFill>
            </a:endParaRPr>
          </a:p>
        </p:txBody>
      </p:sp>
      <p:sp>
        <p:nvSpPr>
          <p:cNvPr id="15" name="Rectangle 14">
            <a:extLst>
              <a:ext uri="{FF2B5EF4-FFF2-40B4-BE49-F238E27FC236}">
                <a16:creationId xmlns:a16="http://schemas.microsoft.com/office/drawing/2014/main" id="{6D0BD115-CAAC-4AF3-95B1-694DDF01A434}"/>
              </a:ext>
            </a:extLst>
          </p:cNvPr>
          <p:cNvSpPr/>
          <p:nvPr/>
        </p:nvSpPr>
        <p:spPr>
          <a:xfrm>
            <a:off x="3417095" y="2830131"/>
            <a:ext cx="242886" cy="1423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361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00"/>
                                        <p:tgtEl>
                                          <p:spTgt spid="6"/>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2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Tuned 741 Texas Instrument </a:t>
            </a:r>
            <a:r>
              <a:rPr lang="en-SG" sz="3600" b="1" dirty="0" err="1">
                <a:solidFill>
                  <a:srgbClr val="FFFFFF"/>
                </a:solidFill>
                <a:latin typeface="ArialMT" pitchFamily="2" charset="0"/>
                <a:ea typeface="ArialMT" pitchFamily="2" charset="0"/>
                <a:cs typeface="ArialMT" pitchFamily="2" charset="0"/>
              </a:rPr>
              <a:t>O</a:t>
            </a:r>
            <a:r>
              <a:rPr lang="en-SG" sz="3600" b="1" dirty="0" err="1">
                <a:solidFill>
                  <a:schemeClr val="bg1"/>
                </a:solidFill>
                <a:latin typeface="ArialMT" pitchFamily="2" charset="0"/>
                <a:ea typeface="ArialMT" pitchFamily="2" charset="0"/>
                <a:cs typeface="ArialMT" pitchFamily="2" charset="0"/>
              </a:rPr>
              <a:t>pAmp</a:t>
            </a:r>
            <a:r>
              <a:rPr lang="en-SG" sz="3600" b="1" dirty="0">
                <a:solidFill>
                  <a:schemeClr val="bg1"/>
                </a:solidFill>
                <a:latin typeface="ArialMT" pitchFamily="2" charset="0"/>
                <a:ea typeface="ArialMT" pitchFamily="2" charset="0"/>
                <a:cs typeface="ArialMT" pitchFamily="2" charset="0"/>
              </a:rPr>
              <a:t> Model</a:t>
            </a:r>
            <a:endParaRPr lang="en-GB" sz="1100" b="1" dirty="0">
              <a:solidFill>
                <a:srgbClr val="000000"/>
              </a:solidFill>
              <a:effectLst/>
              <a:latin typeface="ArialMT" pitchFamily="2" charset="0"/>
              <a:ea typeface="Calibri" panose="020F0502020204030204" pitchFamily="34" charset="0"/>
            </a:endParaRPr>
          </a:p>
        </p:txBody>
      </p:sp>
      <p:pic>
        <p:nvPicPr>
          <p:cNvPr id="15" name="Picture 14">
            <a:extLst>
              <a:ext uri="{FF2B5EF4-FFF2-40B4-BE49-F238E27FC236}">
                <a16:creationId xmlns:a16="http://schemas.microsoft.com/office/drawing/2014/main" id="{2F124B29-245E-4140-BA9F-939333339A96}"/>
              </a:ext>
            </a:extLst>
          </p:cNvPr>
          <p:cNvPicPr>
            <a:picLocks noChangeAspect="1"/>
          </p:cNvPicPr>
          <p:nvPr/>
        </p:nvPicPr>
        <p:blipFill>
          <a:blip r:embed="rId5">
            <a:clrChange>
              <a:clrFrom>
                <a:srgbClr val="000000"/>
              </a:clrFrom>
              <a:clrTo>
                <a:srgbClr val="000000">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905699" y="1151716"/>
            <a:ext cx="8380601" cy="5348813"/>
          </a:xfrm>
          <a:prstGeom prst="rect">
            <a:avLst/>
          </a:prstGeom>
        </p:spPr>
      </p:pic>
      <p:sp>
        <p:nvSpPr>
          <p:cNvPr id="5" name="Slide Number Placeholder 4">
            <a:extLst>
              <a:ext uri="{FF2B5EF4-FFF2-40B4-BE49-F238E27FC236}">
                <a16:creationId xmlns:a16="http://schemas.microsoft.com/office/drawing/2014/main" id="{2F1E2D41-741E-4107-91DB-E9ECECDDB9D9}"/>
              </a:ext>
            </a:extLst>
          </p:cNvPr>
          <p:cNvSpPr>
            <a:spLocks noGrp="1"/>
          </p:cNvSpPr>
          <p:nvPr>
            <p:ph type="sldNum" sz="quarter" idx="12"/>
          </p:nvPr>
        </p:nvSpPr>
        <p:spPr/>
        <p:txBody>
          <a:bodyPr/>
          <a:lstStyle/>
          <a:p>
            <a:fld id="{32C6877C-4AE1-4F63-BAE2-155794032CE1}" type="slidenum">
              <a:rPr lang="en-GB" smtClean="0"/>
              <a:t>25</a:t>
            </a:fld>
            <a:endParaRPr lang="en-GB"/>
          </a:p>
        </p:txBody>
      </p:sp>
    </p:spTree>
    <p:extLst>
      <p:ext uri="{BB962C8B-B14F-4D97-AF65-F5344CB8AC3E}">
        <p14:creationId xmlns:p14="http://schemas.microsoft.com/office/powerpoint/2010/main" val="1552562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Synaptic Weight</a:t>
            </a:r>
            <a:endParaRPr lang="en-GB" sz="1100" dirty="0">
              <a:solidFill>
                <a:srgbClr val="000000"/>
              </a:solidFill>
              <a:effectLst/>
              <a:latin typeface="Calibri" panose="020F0502020204030204" pitchFamily="34" charset="0"/>
              <a:ea typeface="Calibri" panose="020F0502020204030204" pitchFamily="34" charset="0"/>
            </a:endParaRPr>
          </a:p>
        </p:txBody>
      </p:sp>
      <mc:AlternateContent xmlns:mc="http://schemas.openxmlformats.org/markup-compatibility/2006" xmlns:a14="http://schemas.microsoft.com/office/drawing/2010/main">
        <mc:Choice Requires="a14">
          <p:graphicFrame>
            <p:nvGraphicFramePr>
              <p:cNvPr id="13" name="Content Placeholder 3">
                <a:extLst>
                  <a:ext uri="{FF2B5EF4-FFF2-40B4-BE49-F238E27FC236}">
                    <a16:creationId xmlns:a16="http://schemas.microsoft.com/office/drawing/2014/main" id="{2A2E0CA2-DA2B-4526-BE7C-E76DE17D68D5}"/>
                  </a:ext>
                </a:extLst>
              </p:cNvPr>
              <p:cNvGraphicFramePr>
                <a:graphicFrameLocks/>
              </p:cNvGraphicFramePr>
              <p:nvPr>
                <p:extLst>
                  <p:ext uri="{D42A27DB-BD31-4B8C-83A1-F6EECF244321}">
                    <p14:modId xmlns:p14="http://schemas.microsoft.com/office/powerpoint/2010/main" val="1840222628"/>
                  </p:ext>
                </p:extLst>
              </p:nvPr>
            </p:nvGraphicFramePr>
            <p:xfrm>
              <a:off x="5790848" y="2118527"/>
              <a:ext cx="5694030" cy="3024272"/>
            </p:xfrm>
            <a:graphic>
              <a:graphicData uri="http://schemas.openxmlformats.org/drawingml/2006/table">
                <a:tbl>
                  <a:tblPr>
                    <a:tableStyleId>{F5AB1C69-6EDB-4FF4-983F-18BD219EF322}</a:tableStyleId>
                  </a:tblPr>
                  <a:tblGrid>
                    <a:gridCol w="1898010">
                      <a:extLst>
                        <a:ext uri="{9D8B030D-6E8A-4147-A177-3AD203B41FA5}">
                          <a16:colId xmlns:a16="http://schemas.microsoft.com/office/drawing/2014/main" val="3756144904"/>
                        </a:ext>
                      </a:extLst>
                    </a:gridCol>
                    <a:gridCol w="1898010">
                      <a:extLst>
                        <a:ext uri="{9D8B030D-6E8A-4147-A177-3AD203B41FA5}">
                          <a16:colId xmlns:a16="http://schemas.microsoft.com/office/drawing/2014/main" val="981814675"/>
                        </a:ext>
                      </a:extLst>
                    </a:gridCol>
                    <a:gridCol w="1898010">
                      <a:extLst>
                        <a:ext uri="{9D8B030D-6E8A-4147-A177-3AD203B41FA5}">
                          <a16:colId xmlns:a16="http://schemas.microsoft.com/office/drawing/2014/main" val="4171248264"/>
                        </a:ext>
                      </a:extLst>
                    </a:gridCol>
                  </a:tblGrid>
                  <a:tr h="756068">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11</m:t>
                                    </m:r>
                                  </m:sub>
                                </m:sSub>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21</m:t>
                                    </m:r>
                                  </m:sub>
                                </m:sSub>
                              </m:oMath>
                            </m:oMathPara>
                          </a14:m>
                          <a:endParaRPr lang="en-SG"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31</m:t>
                                    </m:r>
                                  </m:sub>
                                </m:sSub>
                              </m:oMath>
                            </m:oMathPara>
                          </a14:m>
                          <a:endParaRPr lang="en-GB" dirty="0"/>
                        </a:p>
                      </a:txBody>
                      <a:tcPr anchor="ctr"/>
                    </a:tc>
                    <a:extLst>
                      <a:ext uri="{0D108BD9-81ED-4DB2-BD59-A6C34878D82A}">
                        <a16:rowId xmlns:a16="http://schemas.microsoft.com/office/drawing/2014/main" val="1954566803"/>
                      </a:ext>
                    </a:extLst>
                  </a:tr>
                  <a:tr h="756068">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12</m:t>
                                    </m:r>
                                  </m:sub>
                                </m:sSub>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22</m:t>
                                    </m:r>
                                  </m:sub>
                                </m:sSub>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32</m:t>
                                    </m:r>
                                  </m:sub>
                                </m:sSub>
                              </m:oMath>
                            </m:oMathPara>
                          </a14:m>
                          <a:endParaRPr lang="en-GB" dirty="0"/>
                        </a:p>
                      </a:txBody>
                      <a:tcPr anchor="ctr"/>
                    </a:tc>
                    <a:extLst>
                      <a:ext uri="{0D108BD9-81ED-4DB2-BD59-A6C34878D82A}">
                        <a16:rowId xmlns:a16="http://schemas.microsoft.com/office/drawing/2014/main" val="116765893"/>
                      </a:ext>
                    </a:extLst>
                  </a:tr>
                  <a:tr h="756068">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13</m:t>
                                    </m:r>
                                  </m:sub>
                                </m:sSub>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23</m:t>
                                    </m:r>
                                  </m:sub>
                                </m:sSub>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33</m:t>
                                    </m:r>
                                  </m:sub>
                                </m:sSub>
                              </m:oMath>
                            </m:oMathPara>
                          </a14:m>
                          <a:endParaRPr lang="en-GB" dirty="0"/>
                        </a:p>
                      </a:txBody>
                      <a:tcPr anchor="ctr"/>
                    </a:tc>
                    <a:extLst>
                      <a:ext uri="{0D108BD9-81ED-4DB2-BD59-A6C34878D82A}">
                        <a16:rowId xmlns:a16="http://schemas.microsoft.com/office/drawing/2014/main" val="1559981763"/>
                      </a:ext>
                    </a:extLst>
                  </a:tr>
                  <a:tr h="756068">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14</m:t>
                                    </m:r>
                                  </m:sub>
                                </m:sSub>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24</m:t>
                                    </m:r>
                                  </m:sub>
                                </m:sSub>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34</m:t>
                                    </m:r>
                                  </m:sub>
                                </m:sSub>
                              </m:oMath>
                            </m:oMathPara>
                          </a14:m>
                          <a:endParaRPr lang="en-GB" dirty="0"/>
                        </a:p>
                      </a:txBody>
                      <a:tcPr anchor="ctr"/>
                    </a:tc>
                    <a:extLst>
                      <a:ext uri="{0D108BD9-81ED-4DB2-BD59-A6C34878D82A}">
                        <a16:rowId xmlns:a16="http://schemas.microsoft.com/office/drawing/2014/main" val="2693455392"/>
                      </a:ext>
                    </a:extLst>
                  </a:tr>
                </a:tbl>
              </a:graphicData>
            </a:graphic>
          </p:graphicFrame>
        </mc:Choice>
        <mc:Fallback xmlns="">
          <p:graphicFrame>
            <p:nvGraphicFramePr>
              <p:cNvPr id="13" name="Content Placeholder 3">
                <a:extLst>
                  <a:ext uri="{FF2B5EF4-FFF2-40B4-BE49-F238E27FC236}">
                    <a16:creationId xmlns:a16="http://schemas.microsoft.com/office/drawing/2014/main" id="{2A2E0CA2-DA2B-4526-BE7C-E76DE17D68D5}"/>
                  </a:ext>
                </a:extLst>
              </p:cNvPr>
              <p:cNvGraphicFramePr>
                <a:graphicFrameLocks/>
              </p:cNvGraphicFramePr>
              <p:nvPr>
                <p:extLst>
                  <p:ext uri="{D42A27DB-BD31-4B8C-83A1-F6EECF244321}">
                    <p14:modId xmlns:p14="http://schemas.microsoft.com/office/powerpoint/2010/main" val="1840222628"/>
                  </p:ext>
                </p:extLst>
              </p:nvPr>
            </p:nvGraphicFramePr>
            <p:xfrm>
              <a:off x="5790848" y="2118527"/>
              <a:ext cx="5694030" cy="3024272"/>
            </p:xfrm>
            <a:graphic>
              <a:graphicData uri="http://schemas.openxmlformats.org/drawingml/2006/table">
                <a:tbl>
                  <a:tblPr>
                    <a:tableStyleId>{F5AB1C69-6EDB-4FF4-983F-18BD219EF322}</a:tableStyleId>
                  </a:tblPr>
                  <a:tblGrid>
                    <a:gridCol w="1898010">
                      <a:extLst>
                        <a:ext uri="{9D8B030D-6E8A-4147-A177-3AD203B41FA5}">
                          <a16:colId xmlns:a16="http://schemas.microsoft.com/office/drawing/2014/main" val="3756144904"/>
                        </a:ext>
                      </a:extLst>
                    </a:gridCol>
                    <a:gridCol w="1898010">
                      <a:extLst>
                        <a:ext uri="{9D8B030D-6E8A-4147-A177-3AD203B41FA5}">
                          <a16:colId xmlns:a16="http://schemas.microsoft.com/office/drawing/2014/main" val="981814675"/>
                        </a:ext>
                      </a:extLst>
                    </a:gridCol>
                    <a:gridCol w="1898010">
                      <a:extLst>
                        <a:ext uri="{9D8B030D-6E8A-4147-A177-3AD203B41FA5}">
                          <a16:colId xmlns:a16="http://schemas.microsoft.com/office/drawing/2014/main" val="4171248264"/>
                        </a:ext>
                      </a:extLst>
                    </a:gridCol>
                  </a:tblGrid>
                  <a:tr h="756068">
                    <a:tc>
                      <a:txBody>
                        <a:bodyPr/>
                        <a:lstStyle/>
                        <a:p>
                          <a:endParaRPr lang="en-US"/>
                        </a:p>
                      </a:txBody>
                      <a:tcPr anchor="ctr">
                        <a:blipFill>
                          <a:blip r:embed="rId6"/>
                          <a:stretch>
                            <a:fillRect l="-321" t="-806" r="-200641" b="-302419"/>
                          </a:stretch>
                        </a:blipFill>
                      </a:tcPr>
                    </a:tc>
                    <a:tc>
                      <a:txBody>
                        <a:bodyPr/>
                        <a:lstStyle/>
                        <a:p>
                          <a:endParaRPr lang="en-US"/>
                        </a:p>
                      </a:txBody>
                      <a:tcPr anchor="ctr">
                        <a:blipFill>
                          <a:blip r:embed="rId6"/>
                          <a:stretch>
                            <a:fillRect l="-100321" t="-806" r="-100641" b="-302419"/>
                          </a:stretch>
                        </a:blipFill>
                      </a:tcPr>
                    </a:tc>
                    <a:tc>
                      <a:txBody>
                        <a:bodyPr/>
                        <a:lstStyle/>
                        <a:p>
                          <a:endParaRPr lang="en-US"/>
                        </a:p>
                      </a:txBody>
                      <a:tcPr anchor="ctr">
                        <a:blipFill>
                          <a:blip r:embed="rId6"/>
                          <a:stretch>
                            <a:fillRect l="-200321" t="-806" r="-641" b="-302419"/>
                          </a:stretch>
                        </a:blipFill>
                      </a:tcPr>
                    </a:tc>
                    <a:extLst>
                      <a:ext uri="{0D108BD9-81ED-4DB2-BD59-A6C34878D82A}">
                        <a16:rowId xmlns:a16="http://schemas.microsoft.com/office/drawing/2014/main" val="1954566803"/>
                      </a:ext>
                    </a:extLst>
                  </a:tr>
                  <a:tr h="756068">
                    <a:tc>
                      <a:txBody>
                        <a:bodyPr/>
                        <a:lstStyle/>
                        <a:p>
                          <a:endParaRPr lang="en-US"/>
                        </a:p>
                      </a:txBody>
                      <a:tcPr anchor="ctr">
                        <a:blipFill>
                          <a:blip r:embed="rId6"/>
                          <a:stretch>
                            <a:fillRect l="-321" t="-100000" r="-200641" b="-200000"/>
                          </a:stretch>
                        </a:blipFill>
                      </a:tcPr>
                    </a:tc>
                    <a:tc>
                      <a:txBody>
                        <a:bodyPr/>
                        <a:lstStyle/>
                        <a:p>
                          <a:endParaRPr lang="en-US"/>
                        </a:p>
                      </a:txBody>
                      <a:tcPr anchor="ctr">
                        <a:blipFill>
                          <a:blip r:embed="rId6"/>
                          <a:stretch>
                            <a:fillRect l="-100321" t="-100000" r="-100641" b="-200000"/>
                          </a:stretch>
                        </a:blipFill>
                      </a:tcPr>
                    </a:tc>
                    <a:tc>
                      <a:txBody>
                        <a:bodyPr/>
                        <a:lstStyle/>
                        <a:p>
                          <a:endParaRPr lang="en-US"/>
                        </a:p>
                      </a:txBody>
                      <a:tcPr anchor="ctr">
                        <a:blipFill>
                          <a:blip r:embed="rId6"/>
                          <a:stretch>
                            <a:fillRect l="-200321" t="-100000" r="-641" b="-200000"/>
                          </a:stretch>
                        </a:blipFill>
                      </a:tcPr>
                    </a:tc>
                    <a:extLst>
                      <a:ext uri="{0D108BD9-81ED-4DB2-BD59-A6C34878D82A}">
                        <a16:rowId xmlns:a16="http://schemas.microsoft.com/office/drawing/2014/main" val="116765893"/>
                      </a:ext>
                    </a:extLst>
                  </a:tr>
                  <a:tr h="756068">
                    <a:tc>
                      <a:txBody>
                        <a:bodyPr/>
                        <a:lstStyle/>
                        <a:p>
                          <a:endParaRPr lang="en-US"/>
                        </a:p>
                      </a:txBody>
                      <a:tcPr anchor="ctr">
                        <a:blipFill>
                          <a:blip r:embed="rId6"/>
                          <a:stretch>
                            <a:fillRect l="-321" t="-201613" r="-200641" b="-101613"/>
                          </a:stretch>
                        </a:blipFill>
                      </a:tcPr>
                    </a:tc>
                    <a:tc>
                      <a:txBody>
                        <a:bodyPr/>
                        <a:lstStyle/>
                        <a:p>
                          <a:endParaRPr lang="en-US"/>
                        </a:p>
                      </a:txBody>
                      <a:tcPr anchor="ctr">
                        <a:blipFill>
                          <a:blip r:embed="rId6"/>
                          <a:stretch>
                            <a:fillRect l="-100321" t="-201613" r="-100641" b="-101613"/>
                          </a:stretch>
                        </a:blipFill>
                      </a:tcPr>
                    </a:tc>
                    <a:tc>
                      <a:txBody>
                        <a:bodyPr/>
                        <a:lstStyle/>
                        <a:p>
                          <a:endParaRPr lang="en-US"/>
                        </a:p>
                      </a:txBody>
                      <a:tcPr anchor="ctr">
                        <a:blipFill>
                          <a:blip r:embed="rId6"/>
                          <a:stretch>
                            <a:fillRect l="-200321" t="-201613" r="-641" b="-101613"/>
                          </a:stretch>
                        </a:blipFill>
                      </a:tcPr>
                    </a:tc>
                    <a:extLst>
                      <a:ext uri="{0D108BD9-81ED-4DB2-BD59-A6C34878D82A}">
                        <a16:rowId xmlns:a16="http://schemas.microsoft.com/office/drawing/2014/main" val="1559981763"/>
                      </a:ext>
                    </a:extLst>
                  </a:tr>
                  <a:tr h="756068">
                    <a:tc>
                      <a:txBody>
                        <a:bodyPr/>
                        <a:lstStyle/>
                        <a:p>
                          <a:endParaRPr lang="en-US"/>
                        </a:p>
                      </a:txBody>
                      <a:tcPr anchor="ctr">
                        <a:blipFill>
                          <a:blip r:embed="rId6"/>
                          <a:stretch>
                            <a:fillRect l="-321" t="-301613" r="-200641" b="-1613"/>
                          </a:stretch>
                        </a:blipFill>
                      </a:tcPr>
                    </a:tc>
                    <a:tc>
                      <a:txBody>
                        <a:bodyPr/>
                        <a:lstStyle/>
                        <a:p>
                          <a:endParaRPr lang="en-US"/>
                        </a:p>
                      </a:txBody>
                      <a:tcPr anchor="ctr">
                        <a:blipFill>
                          <a:blip r:embed="rId6"/>
                          <a:stretch>
                            <a:fillRect l="-100321" t="-301613" r="-100641" b="-1613"/>
                          </a:stretch>
                        </a:blipFill>
                      </a:tcPr>
                    </a:tc>
                    <a:tc>
                      <a:txBody>
                        <a:bodyPr/>
                        <a:lstStyle/>
                        <a:p>
                          <a:endParaRPr lang="en-US"/>
                        </a:p>
                      </a:txBody>
                      <a:tcPr anchor="ctr">
                        <a:blipFill>
                          <a:blip r:embed="rId6"/>
                          <a:stretch>
                            <a:fillRect l="-200321" t="-301613" r="-641" b="-1613"/>
                          </a:stretch>
                        </a:blipFill>
                      </a:tcPr>
                    </a:tc>
                    <a:extLst>
                      <a:ext uri="{0D108BD9-81ED-4DB2-BD59-A6C34878D82A}">
                        <a16:rowId xmlns:a16="http://schemas.microsoft.com/office/drawing/2014/main" val="2693455392"/>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98AA343-92E4-46D6-BB48-CB4B67414482}"/>
                  </a:ext>
                </a:extLst>
              </p:cNvPr>
              <p:cNvSpPr txBox="1"/>
              <p:nvPr/>
            </p:nvSpPr>
            <p:spPr>
              <a:xfrm>
                <a:off x="6528786" y="5288701"/>
                <a:ext cx="4413901" cy="923330"/>
              </a:xfrm>
              <a:prstGeom prst="rect">
                <a:avLst/>
              </a:prstGeom>
              <a:noFill/>
            </p:spPr>
            <p:txBody>
              <a:bodyPr wrap="none" rtlCol="0">
                <a:spAutoFit/>
              </a:bodyPr>
              <a:lstStyle/>
              <a:p>
                <a:r>
                  <a:rPr lang="en-SG" dirty="0"/>
                  <a:t>Note:</a:t>
                </a:r>
              </a:p>
              <a:p>
                <a:pPr marL="285750" indent="-285750">
                  <a:buFont typeface="Arial" panose="020B0604020202020204" pitchFamily="34" charset="0"/>
                  <a:buChar char="•"/>
                </a:pP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𝑎𝑏</m:t>
                        </m:r>
                      </m:sub>
                    </m:sSub>
                  </m:oMath>
                </a14:m>
                <a:r>
                  <a:rPr lang="en-SG" dirty="0"/>
                  <a:t> means weight from node </a:t>
                </a:r>
                <a14:m>
                  <m:oMath xmlns:m="http://schemas.openxmlformats.org/officeDocument/2006/math">
                    <m:r>
                      <a:rPr lang="en-SG" i="1" dirty="0" smtClean="0">
                        <a:latin typeface="Cambria Math" panose="02040503050406030204" pitchFamily="18" charset="0"/>
                      </a:rPr>
                      <m:t>𝑎</m:t>
                    </m:r>
                  </m:oMath>
                </a14:m>
                <a:r>
                  <a:rPr lang="en-SG" dirty="0"/>
                  <a:t> to node </a:t>
                </a:r>
                <a14:m>
                  <m:oMath xmlns:m="http://schemas.openxmlformats.org/officeDocument/2006/math">
                    <m:r>
                      <a:rPr lang="en-SG" i="1" dirty="0" smtClean="0">
                        <a:latin typeface="Cambria Math" panose="02040503050406030204" pitchFamily="18" charset="0"/>
                      </a:rPr>
                      <m:t>𝑏</m:t>
                    </m:r>
                  </m:oMath>
                </a14:m>
                <a:endParaRPr lang="en-SG" dirty="0"/>
              </a:p>
              <a:p>
                <a:pPr marL="285750" indent="-285750">
                  <a:buFont typeface="Arial" panose="020B0604020202020204" pitchFamily="34" charset="0"/>
                  <a:buChar char="•"/>
                </a:pPr>
                <a14:m>
                  <m:oMath xmlns:m="http://schemas.openxmlformats.org/officeDocument/2006/math">
                    <m:r>
                      <a:rPr lang="en-SG" b="0" i="1" smtClean="0">
                        <a:latin typeface="Cambria Math" panose="02040503050406030204" pitchFamily="18" charset="0"/>
                        <a:ea typeface="Cambria Math" panose="02040503050406030204" pitchFamily="18" charset="0"/>
                      </a:rPr>
                      <m:t>0</m:t>
                    </m:r>
                    <m:r>
                      <a:rPr lang="en-SG" i="1" smtClean="0">
                        <a:latin typeface="Cambria Math" panose="02040503050406030204" pitchFamily="18" charset="0"/>
                        <a:ea typeface="Cambria Math" panose="02040503050406030204" pitchFamily="18" charset="0"/>
                      </a:rPr>
                      <m:t>&lt;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𝑎𝑏</m:t>
                        </m:r>
                      </m:sub>
                    </m:sSub>
                    <m:r>
                      <a:rPr lang="en-SG"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1</m:t>
                    </m:r>
                  </m:oMath>
                </a14:m>
                <a:endParaRPr lang="en-SG" dirty="0"/>
              </a:p>
            </p:txBody>
          </p:sp>
        </mc:Choice>
        <mc:Fallback xmlns="">
          <p:sp>
            <p:nvSpPr>
              <p:cNvPr id="14" name="TextBox 13">
                <a:extLst>
                  <a:ext uri="{FF2B5EF4-FFF2-40B4-BE49-F238E27FC236}">
                    <a16:creationId xmlns:a16="http://schemas.microsoft.com/office/drawing/2014/main" id="{398AA343-92E4-46D6-BB48-CB4B67414482}"/>
                  </a:ext>
                </a:extLst>
              </p:cNvPr>
              <p:cNvSpPr txBox="1">
                <a:spLocks noRot="1" noChangeAspect="1" noMove="1" noResize="1" noEditPoints="1" noAdjustHandles="1" noChangeArrowheads="1" noChangeShapeType="1" noTextEdit="1"/>
              </p:cNvSpPr>
              <p:nvPr/>
            </p:nvSpPr>
            <p:spPr>
              <a:xfrm>
                <a:off x="6528786" y="5288701"/>
                <a:ext cx="4413901" cy="923330"/>
              </a:xfrm>
              <a:prstGeom prst="rect">
                <a:avLst/>
              </a:prstGeom>
              <a:blipFill>
                <a:blip r:embed="rId7"/>
                <a:stretch>
                  <a:fillRect l="-1243" t="-3974" b="-7285"/>
                </a:stretch>
              </a:blipFill>
            </p:spPr>
            <p:txBody>
              <a:bodyPr/>
              <a:lstStyle/>
              <a:p>
                <a:r>
                  <a:rPr lang="en-GB">
                    <a:noFill/>
                  </a:rPr>
                  <a:t> </a:t>
                </a:r>
              </a:p>
            </p:txBody>
          </p:sp>
        </mc:Fallback>
      </mc:AlternateContent>
      <p:sp>
        <p:nvSpPr>
          <p:cNvPr id="5" name="Slide Number Placeholder 4">
            <a:extLst>
              <a:ext uri="{FF2B5EF4-FFF2-40B4-BE49-F238E27FC236}">
                <a16:creationId xmlns:a16="http://schemas.microsoft.com/office/drawing/2014/main" id="{83D0120D-C55A-49D7-95C3-368789A7B66D}"/>
              </a:ext>
            </a:extLst>
          </p:cNvPr>
          <p:cNvSpPr>
            <a:spLocks noGrp="1"/>
          </p:cNvSpPr>
          <p:nvPr>
            <p:ph type="sldNum" sz="quarter" idx="12"/>
          </p:nvPr>
        </p:nvSpPr>
        <p:spPr/>
        <p:txBody>
          <a:bodyPr/>
          <a:lstStyle/>
          <a:p>
            <a:fld id="{32C6877C-4AE1-4F63-BAE2-155794032CE1}" type="slidenum">
              <a:rPr lang="en-GB" smtClean="0"/>
              <a:t>26</a:t>
            </a:fld>
            <a:endParaRPr lang="en-GB"/>
          </a:p>
        </p:txBody>
      </p:sp>
      <p:sp>
        <p:nvSpPr>
          <p:cNvPr id="16" name="Left Brace 15">
            <a:extLst>
              <a:ext uri="{FF2B5EF4-FFF2-40B4-BE49-F238E27FC236}">
                <a16:creationId xmlns:a16="http://schemas.microsoft.com/office/drawing/2014/main" id="{92B6B17A-A071-40B8-8850-35A2B62ECECF}"/>
              </a:ext>
            </a:extLst>
          </p:cNvPr>
          <p:cNvSpPr/>
          <p:nvPr/>
        </p:nvSpPr>
        <p:spPr>
          <a:xfrm>
            <a:off x="5321681" y="1938197"/>
            <a:ext cx="341534" cy="34707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D5299937-0D2F-4172-B54F-70971BB16A45}"/>
              </a:ext>
            </a:extLst>
          </p:cNvPr>
          <p:cNvSpPr txBox="1"/>
          <p:nvPr/>
        </p:nvSpPr>
        <p:spPr>
          <a:xfrm rot="16200000">
            <a:off x="4717710" y="3445996"/>
            <a:ext cx="765023" cy="369332"/>
          </a:xfrm>
          <a:prstGeom prst="rect">
            <a:avLst/>
          </a:prstGeom>
          <a:noFill/>
        </p:spPr>
        <p:txBody>
          <a:bodyPr wrap="square" rtlCol="0">
            <a:spAutoFit/>
          </a:bodyPr>
          <a:lstStyle/>
          <a:p>
            <a:r>
              <a:rPr lang="en-SG" dirty="0">
                <a:solidFill>
                  <a:srgbClr val="0070C0"/>
                </a:solidFill>
              </a:rPr>
              <a:t>m = 4</a:t>
            </a:r>
            <a:endParaRPr lang="en-GB" dirty="0">
              <a:solidFill>
                <a:srgbClr val="0070C0"/>
              </a:solidFill>
            </a:endParaRPr>
          </a:p>
        </p:txBody>
      </p:sp>
      <p:sp>
        <p:nvSpPr>
          <p:cNvPr id="18" name="Left Brace 17">
            <a:extLst>
              <a:ext uri="{FF2B5EF4-FFF2-40B4-BE49-F238E27FC236}">
                <a16:creationId xmlns:a16="http://schemas.microsoft.com/office/drawing/2014/main" id="{D44C5C73-9955-49C3-8D3E-9BE6695369FD}"/>
              </a:ext>
            </a:extLst>
          </p:cNvPr>
          <p:cNvSpPr/>
          <p:nvPr/>
        </p:nvSpPr>
        <p:spPr>
          <a:xfrm rot="5400000">
            <a:off x="8487521" y="-1108225"/>
            <a:ext cx="300683" cy="5694031"/>
          </a:xfrm>
          <a:prstGeom prst="leftBrace">
            <a:avLst>
              <a:gd name="adj1" fmla="val 8332"/>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BE3CE789-8451-4C47-BE87-5A5AF622F430}"/>
              </a:ext>
            </a:extLst>
          </p:cNvPr>
          <p:cNvSpPr txBox="1"/>
          <p:nvPr/>
        </p:nvSpPr>
        <p:spPr>
          <a:xfrm>
            <a:off x="8342369" y="1201442"/>
            <a:ext cx="678968" cy="369332"/>
          </a:xfrm>
          <a:prstGeom prst="rect">
            <a:avLst/>
          </a:prstGeom>
          <a:noFill/>
        </p:spPr>
        <p:txBody>
          <a:bodyPr wrap="square" rtlCol="0">
            <a:spAutoFit/>
          </a:bodyPr>
          <a:lstStyle/>
          <a:p>
            <a:r>
              <a:rPr lang="en-SG" dirty="0">
                <a:solidFill>
                  <a:srgbClr val="FF0000"/>
                </a:solidFill>
              </a:rPr>
              <a:t>n = 3</a:t>
            </a:r>
            <a:endParaRPr lang="en-GB" dirty="0">
              <a:solidFill>
                <a:srgbClr val="FF0000"/>
              </a:solidFill>
            </a:endParaRPr>
          </a:p>
        </p:txBody>
      </p:sp>
      <p:pic>
        <p:nvPicPr>
          <p:cNvPr id="4" name="Picture 3">
            <a:extLst>
              <a:ext uri="{FF2B5EF4-FFF2-40B4-BE49-F238E27FC236}">
                <a16:creationId xmlns:a16="http://schemas.microsoft.com/office/drawing/2014/main" id="{E781F848-81B2-4B8D-8B1C-0E54CD56B027}"/>
              </a:ext>
            </a:extLst>
          </p:cNvPr>
          <p:cNvPicPr>
            <a:picLocks noChangeAspect="1"/>
          </p:cNvPicPr>
          <p:nvPr/>
        </p:nvPicPr>
        <p:blipFill rotWithShape="1">
          <a:blip r:embed="rId8"/>
          <a:srcRect l="48841" t="12665" r="22988" b="29106"/>
          <a:stretch/>
        </p:blipFill>
        <p:spPr>
          <a:xfrm>
            <a:off x="155587" y="1453624"/>
            <a:ext cx="4106588" cy="4774712"/>
          </a:xfrm>
          <a:prstGeom prst="rect">
            <a:avLst/>
          </a:prstGeom>
        </p:spPr>
      </p:pic>
      <p:sp>
        <p:nvSpPr>
          <p:cNvPr id="15" name="Arrow: Right 14">
            <a:extLst>
              <a:ext uri="{FF2B5EF4-FFF2-40B4-BE49-F238E27FC236}">
                <a16:creationId xmlns:a16="http://schemas.microsoft.com/office/drawing/2014/main" id="{0149FD9D-C5FB-4F93-85A0-25F8FECB69FA}"/>
              </a:ext>
            </a:extLst>
          </p:cNvPr>
          <p:cNvSpPr/>
          <p:nvPr/>
        </p:nvSpPr>
        <p:spPr>
          <a:xfrm>
            <a:off x="3855634" y="3507319"/>
            <a:ext cx="947956" cy="345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8D0091-15C5-49FD-A4E3-82513F003FA8}"/>
                  </a:ext>
                </a:extLst>
              </p:cNvPr>
              <p:cNvSpPr txBox="1"/>
              <p:nvPr/>
            </p:nvSpPr>
            <p:spPr>
              <a:xfrm>
                <a:off x="819614" y="2187291"/>
                <a:ext cx="3331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solidFill>
                                <a:srgbClr val="FF0000"/>
                              </a:solidFill>
                              <a:latin typeface="Cambria Math" panose="02040503050406030204" pitchFamily="18" charset="0"/>
                            </a:rPr>
                          </m:ctrlPr>
                        </m:sSubPr>
                        <m:e>
                          <m:r>
                            <a:rPr lang="en-SG" b="0" i="1" smtClean="0">
                              <a:solidFill>
                                <a:srgbClr val="FF0000"/>
                              </a:solidFill>
                              <a:latin typeface="Cambria Math" panose="02040503050406030204" pitchFamily="18" charset="0"/>
                            </a:rPr>
                            <m:t>𝑉</m:t>
                          </m:r>
                        </m:e>
                        <m:sub>
                          <m:r>
                            <a:rPr lang="en-SG" b="0" i="1" smtClean="0">
                              <a:solidFill>
                                <a:srgbClr val="FF0000"/>
                              </a:solidFill>
                              <a:latin typeface="Cambria Math" panose="02040503050406030204" pitchFamily="18" charset="0"/>
                            </a:rPr>
                            <m:t>𝑖</m:t>
                          </m:r>
                          <m:r>
                            <a:rPr lang="en-SG" b="0" i="1" smtClean="0">
                              <a:solidFill>
                                <a:srgbClr val="FF0000"/>
                              </a:solidFill>
                              <a:latin typeface="Cambria Math" panose="02040503050406030204" pitchFamily="18" charset="0"/>
                            </a:rPr>
                            <m:t>1</m:t>
                          </m:r>
                        </m:sub>
                      </m:sSub>
                    </m:oMath>
                  </m:oMathPara>
                </a14:m>
                <a:endParaRPr lang="en-SG" b="0" dirty="0">
                  <a:solidFill>
                    <a:srgbClr val="FF0000"/>
                  </a:solidFill>
                </a:endParaRPr>
              </a:p>
            </p:txBody>
          </p:sp>
        </mc:Choice>
        <mc:Fallback xmlns="">
          <p:sp>
            <p:nvSpPr>
              <p:cNvPr id="6" name="TextBox 5">
                <a:extLst>
                  <a:ext uri="{FF2B5EF4-FFF2-40B4-BE49-F238E27FC236}">
                    <a16:creationId xmlns:a16="http://schemas.microsoft.com/office/drawing/2014/main" id="{A68D0091-15C5-49FD-A4E3-82513F003FA8}"/>
                  </a:ext>
                </a:extLst>
              </p:cNvPr>
              <p:cNvSpPr txBox="1">
                <a:spLocks noRot="1" noChangeAspect="1" noMove="1" noResize="1" noEditPoints="1" noAdjustHandles="1" noChangeArrowheads="1" noChangeShapeType="1" noTextEdit="1"/>
              </p:cNvSpPr>
              <p:nvPr/>
            </p:nvSpPr>
            <p:spPr>
              <a:xfrm>
                <a:off x="819614" y="2187291"/>
                <a:ext cx="333168" cy="276999"/>
              </a:xfrm>
              <a:prstGeom prst="rect">
                <a:avLst/>
              </a:prstGeom>
              <a:blipFill>
                <a:blip r:embed="rId9"/>
                <a:stretch>
                  <a:fillRect l="-16364" r="-9091"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D73B23C-68C3-49E4-A97E-94F716643025}"/>
                  </a:ext>
                </a:extLst>
              </p:cNvPr>
              <p:cNvSpPr txBox="1"/>
              <p:nvPr/>
            </p:nvSpPr>
            <p:spPr>
              <a:xfrm>
                <a:off x="827160" y="3327205"/>
                <a:ext cx="3331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solidFill>
                                <a:srgbClr val="FF0000"/>
                              </a:solidFill>
                              <a:latin typeface="Cambria Math" panose="02040503050406030204" pitchFamily="18" charset="0"/>
                            </a:rPr>
                          </m:ctrlPr>
                        </m:sSubPr>
                        <m:e>
                          <m:r>
                            <a:rPr lang="en-SG" b="0" i="1" smtClean="0">
                              <a:solidFill>
                                <a:srgbClr val="FF0000"/>
                              </a:solidFill>
                              <a:latin typeface="Cambria Math" panose="02040503050406030204" pitchFamily="18" charset="0"/>
                            </a:rPr>
                            <m:t>𝑉</m:t>
                          </m:r>
                        </m:e>
                        <m:sub>
                          <m:r>
                            <a:rPr lang="en-SG" b="0" i="1" smtClean="0">
                              <a:solidFill>
                                <a:srgbClr val="FF0000"/>
                              </a:solidFill>
                              <a:latin typeface="Cambria Math" panose="02040503050406030204" pitchFamily="18" charset="0"/>
                            </a:rPr>
                            <m:t>𝑖</m:t>
                          </m:r>
                          <m:r>
                            <a:rPr lang="en-SG" b="0" i="1" smtClean="0">
                              <a:solidFill>
                                <a:srgbClr val="FF0000"/>
                              </a:solidFill>
                              <a:latin typeface="Cambria Math" panose="02040503050406030204" pitchFamily="18" charset="0"/>
                            </a:rPr>
                            <m:t>2</m:t>
                          </m:r>
                        </m:sub>
                      </m:sSub>
                    </m:oMath>
                  </m:oMathPara>
                </a14:m>
                <a:endParaRPr lang="en-SG" b="0" dirty="0">
                  <a:solidFill>
                    <a:srgbClr val="FF0000"/>
                  </a:solidFill>
                </a:endParaRPr>
              </a:p>
            </p:txBody>
          </p:sp>
        </mc:Choice>
        <mc:Fallback xmlns="">
          <p:sp>
            <p:nvSpPr>
              <p:cNvPr id="20" name="TextBox 19">
                <a:extLst>
                  <a:ext uri="{FF2B5EF4-FFF2-40B4-BE49-F238E27FC236}">
                    <a16:creationId xmlns:a16="http://schemas.microsoft.com/office/drawing/2014/main" id="{8D73B23C-68C3-49E4-A97E-94F716643025}"/>
                  </a:ext>
                </a:extLst>
              </p:cNvPr>
              <p:cNvSpPr txBox="1">
                <a:spLocks noRot="1" noChangeAspect="1" noMove="1" noResize="1" noEditPoints="1" noAdjustHandles="1" noChangeArrowheads="1" noChangeShapeType="1" noTextEdit="1"/>
              </p:cNvSpPr>
              <p:nvPr/>
            </p:nvSpPr>
            <p:spPr>
              <a:xfrm>
                <a:off x="827160" y="3327205"/>
                <a:ext cx="333168" cy="276999"/>
              </a:xfrm>
              <a:prstGeom prst="rect">
                <a:avLst/>
              </a:prstGeom>
              <a:blipFill>
                <a:blip r:embed="rId10"/>
                <a:stretch>
                  <a:fillRect l="-18519" r="-9259"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8848CF3-688A-4FB7-8339-66398658B8A8}"/>
                  </a:ext>
                </a:extLst>
              </p:cNvPr>
              <p:cNvSpPr txBox="1"/>
              <p:nvPr/>
            </p:nvSpPr>
            <p:spPr>
              <a:xfrm>
                <a:off x="819614" y="4467119"/>
                <a:ext cx="3331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solidFill>
                                <a:srgbClr val="FF0000"/>
                              </a:solidFill>
                              <a:latin typeface="Cambria Math" panose="02040503050406030204" pitchFamily="18" charset="0"/>
                            </a:rPr>
                          </m:ctrlPr>
                        </m:sSubPr>
                        <m:e>
                          <m:r>
                            <a:rPr lang="en-SG" b="0" i="1" smtClean="0">
                              <a:solidFill>
                                <a:srgbClr val="FF0000"/>
                              </a:solidFill>
                              <a:latin typeface="Cambria Math" panose="02040503050406030204" pitchFamily="18" charset="0"/>
                            </a:rPr>
                            <m:t>𝑉</m:t>
                          </m:r>
                        </m:e>
                        <m:sub>
                          <m:r>
                            <a:rPr lang="en-SG" b="0" i="1" smtClean="0">
                              <a:solidFill>
                                <a:srgbClr val="FF0000"/>
                              </a:solidFill>
                              <a:latin typeface="Cambria Math" panose="02040503050406030204" pitchFamily="18" charset="0"/>
                            </a:rPr>
                            <m:t>𝑖</m:t>
                          </m:r>
                          <m:r>
                            <a:rPr lang="en-SG" b="0" i="1" smtClean="0">
                              <a:solidFill>
                                <a:srgbClr val="FF0000"/>
                              </a:solidFill>
                              <a:latin typeface="Cambria Math" panose="02040503050406030204" pitchFamily="18" charset="0"/>
                            </a:rPr>
                            <m:t>3</m:t>
                          </m:r>
                        </m:sub>
                      </m:sSub>
                    </m:oMath>
                  </m:oMathPara>
                </a14:m>
                <a:endParaRPr lang="en-SG" b="0" dirty="0">
                  <a:solidFill>
                    <a:srgbClr val="FF0000"/>
                  </a:solidFill>
                </a:endParaRPr>
              </a:p>
            </p:txBody>
          </p:sp>
        </mc:Choice>
        <mc:Fallback xmlns="">
          <p:sp>
            <p:nvSpPr>
              <p:cNvPr id="21" name="TextBox 20">
                <a:extLst>
                  <a:ext uri="{FF2B5EF4-FFF2-40B4-BE49-F238E27FC236}">
                    <a16:creationId xmlns:a16="http://schemas.microsoft.com/office/drawing/2014/main" id="{08848CF3-688A-4FB7-8339-66398658B8A8}"/>
                  </a:ext>
                </a:extLst>
              </p:cNvPr>
              <p:cNvSpPr txBox="1">
                <a:spLocks noRot="1" noChangeAspect="1" noMove="1" noResize="1" noEditPoints="1" noAdjustHandles="1" noChangeArrowheads="1" noChangeShapeType="1" noTextEdit="1"/>
              </p:cNvSpPr>
              <p:nvPr/>
            </p:nvSpPr>
            <p:spPr>
              <a:xfrm>
                <a:off x="819614" y="4467119"/>
                <a:ext cx="333168" cy="276999"/>
              </a:xfrm>
              <a:prstGeom prst="rect">
                <a:avLst/>
              </a:prstGeom>
              <a:blipFill>
                <a:blip r:embed="rId11"/>
                <a:stretch>
                  <a:fillRect l="-16364" r="-9091"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AA9A879-55D2-479D-BEDF-9FE18BA2063A}"/>
                  </a:ext>
                </a:extLst>
              </p:cNvPr>
              <p:cNvSpPr txBox="1"/>
              <p:nvPr/>
            </p:nvSpPr>
            <p:spPr>
              <a:xfrm>
                <a:off x="2968083" y="1645922"/>
                <a:ext cx="3732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solidFill>
                                <a:srgbClr val="0070C0"/>
                              </a:solidFill>
                              <a:latin typeface="Cambria Math" panose="02040503050406030204" pitchFamily="18" charset="0"/>
                            </a:rPr>
                          </m:ctrlPr>
                        </m:sSubPr>
                        <m:e>
                          <m:r>
                            <a:rPr lang="en-SG" b="0" i="1" smtClean="0">
                              <a:solidFill>
                                <a:srgbClr val="0070C0"/>
                              </a:solidFill>
                              <a:latin typeface="Cambria Math" panose="02040503050406030204" pitchFamily="18" charset="0"/>
                            </a:rPr>
                            <m:t>𝑉</m:t>
                          </m:r>
                        </m:e>
                        <m:sub>
                          <m:r>
                            <a:rPr lang="en-SG" b="0" i="1" smtClean="0">
                              <a:solidFill>
                                <a:srgbClr val="0070C0"/>
                              </a:solidFill>
                              <a:latin typeface="Cambria Math" panose="02040503050406030204" pitchFamily="18" charset="0"/>
                            </a:rPr>
                            <m:t>𝑜</m:t>
                          </m:r>
                          <m:r>
                            <a:rPr lang="en-SG" b="0" i="1" smtClean="0">
                              <a:solidFill>
                                <a:srgbClr val="0070C0"/>
                              </a:solidFill>
                              <a:latin typeface="Cambria Math" panose="02040503050406030204" pitchFamily="18" charset="0"/>
                            </a:rPr>
                            <m:t>1</m:t>
                          </m:r>
                        </m:sub>
                      </m:sSub>
                    </m:oMath>
                  </m:oMathPara>
                </a14:m>
                <a:endParaRPr lang="en-SG" b="0" dirty="0">
                  <a:solidFill>
                    <a:srgbClr val="0070C0"/>
                  </a:solidFill>
                </a:endParaRPr>
              </a:p>
            </p:txBody>
          </p:sp>
        </mc:Choice>
        <mc:Fallback xmlns="">
          <p:sp>
            <p:nvSpPr>
              <p:cNvPr id="22" name="TextBox 21">
                <a:extLst>
                  <a:ext uri="{FF2B5EF4-FFF2-40B4-BE49-F238E27FC236}">
                    <a16:creationId xmlns:a16="http://schemas.microsoft.com/office/drawing/2014/main" id="{6AA9A879-55D2-479D-BEDF-9FE18BA2063A}"/>
                  </a:ext>
                </a:extLst>
              </p:cNvPr>
              <p:cNvSpPr txBox="1">
                <a:spLocks noRot="1" noChangeAspect="1" noMove="1" noResize="1" noEditPoints="1" noAdjustHandles="1" noChangeArrowheads="1" noChangeShapeType="1" noTextEdit="1"/>
              </p:cNvSpPr>
              <p:nvPr/>
            </p:nvSpPr>
            <p:spPr>
              <a:xfrm>
                <a:off x="2968083" y="1645922"/>
                <a:ext cx="373244" cy="276999"/>
              </a:xfrm>
              <a:prstGeom prst="rect">
                <a:avLst/>
              </a:prstGeom>
              <a:blipFill>
                <a:blip r:embed="rId12"/>
                <a:stretch>
                  <a:fillRect l="-14754" r="-6557"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7137F39-BCC3-45FC-A1F3-08F7EB53E541}"/>
                  </a:ext>
                </a:extLst>
              </p:cNvPr>
              <p:cNvSpPr txBox="1"/>
              <p:nvPr/>
            </p:nvSpPr>
            <p:spPr>
              <a:xfrm>
                <a:off x="2968083" y="2749699"/>
                <a:ext cx="3732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solidFill>
                                <a:srgbClr val="0070C0"/>
                              </a:solidFill>
                              <a:latin typeface="Cambria Math" panose="02040503050406030204" pitchFamily="18" charset="0"/>
                            </a:rPr>
                          </m:ctrlPr>
                        </m:sSubPr>
                        <m:e>
                          <m:r>
                            <a:rPr lang="en-SG" b="0" i="1" smtClean="0">
                              <a:solidFill>
                                <a:srgbClr val="0070C0"/>
                              </a:solidFill>
                              <a:latin typeface="Cambria Math" panose="02040503050406030204" pitchFamily="18" charset="0"/>
                            </a:rPr>
                            <m:t>𝑉</m:t>
                          </m:r>
                        </m:e>
                        <m:sub>
                          <m:r>
                            <a:rPr lang="en-SG" b="0" i="1" smtClean="0">
                              <a:solidFill>
                                <a:srgbClr val="0070C0"/>
                              </a:solidFill>
                              <a:latin typeface="Cambria Math" panose="02040503050406030204" pitchFamily="18" charset="0"/>
                            </a:rPr>
                            <m:t>𝑜</m:t>
                          </m:r>
                          <m:r>
                            <a:rPr lang="en-SG" b="0" i="1" smtClean="0">
                              <a:solidFill>
                                <a:srgbClr val="0070C0"/>
                              </a:solidFill>
                              <a:latin typeface="Cambria Math" panose="02040503050406030204" pitchFamily="18" charset="0"/>
                            </a:rPr>
                            <m:t>2</m:t>
                          </m:r>
                        </m:sub>
                      </m:sSub>
                    </m:oMath>
                  </m:oMathPara>
                </a14:m>
                <a:endParaRPr lang="en-SG" b="0" dirty="0">
                  <a:solidFill>
                    <a:srgbClr val="0070C0"/>
                  </a:solidFill>
                </a:endParaRPr>
              </a:p>
            </p:txBody>
          </p:sp>
        </mc:Choice>
        <mc:Fallback xmlns="">
          <p:sp>
            <p:nvSpPr>
              <p:cNvPr id="23" name="TextBox 22">
                <a:extLst>
                  <a:ext uri="{FF2B5EF4-FFF2-40B4-BE49-F238E27FC236}">
                    <a16:creationId xmlns:a16="http://schemas.microsoft.com/office/drawing/2014/main" id="{F7137F39-BCC3-45FC-A1F3-08F7EB53E541}"/>
                  </a:ext>
                </a:extLst>
              </p:cNvPr>
              <p:cNvSpPr txBox="1">
                <a:spLocks noRot="1" noChangeAspect="1" noMove="1" noResize="1" noEditPoints="1" noAdjustHandles="1" noChangeArrowheads="1" noChangeShapeType="1" noTextEdit="1"/>
              </p:cNvSpPr>
              <p:nvPr/>
            </p:nvSpPr>
            <p:spPr>
              <a:xfrm>
                <a:off x="2968083" y="2749699"/>
                <a:ext cx="373244" cy="276999"/>
              </a:xfrm>
              <a:prstGeom prst="rect">
                <a:avLst/>
              </a:prstGeom>
              <a:blipFill>
                <a:blip r:embed="rId13"/>
                <a:stretch>
                  <a:fillRect l="-14754" r="-6557" b="-152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46E9E17-E0B8-4982-BDEB-1006B808639F}"/>
                  </a:ext>
                </a:extLst>
              </p:cNvPr>
              <p:cNvSpPr txBox="1"/>
              <p:nvPr/>
            </p:nvSpPr>
            <p:spPr>
              <a:xfrm>
                <a:off x="2968083" y="3900602"/>
                <a:ext cx="3732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solidFill>
                                <a:srgbClr val="0070C0"/>
                              </a:solidFill>
                              <a:latin typeface="Cambria Math" panose="02040503050406030204" pitchFamily="18" charset="0"/>
                            </a:rPr>
                          </m:ctrlPr>
                        </m:sSubPr>
                        <m:e>
                          <m:r>
                            <a:rPr lang="en-SG" b="0" i="1" smtClean="0">
                              <a:solidFill>
                                <a:srgbClr val="0070C0"/>
                              </a:solidFill>
                              <a:latin typeface="Cambria Math" panose="02040503050406030204" pitchFamily="18" charset="0"/>
                            </a:rPr>
                            <m:t>𝑉</m:t>
                          </m:r>
                        </m:e>
                        <m:sub>
                          <m:r>
                            <a:rPr lang="en-SG" b="0" i="1" smtClean="0">
                              <a:solidFill>
                                <a:srgbClr val="0070C0"/>
                              </a:solidFill>
                              <a:latin typeface="Cambria Math" panose="02040503050406030204" pitchFamily="18" charset="0"/>
                            </a:rPr>
                            <m:t>𝑜</m:t>
                          </m:r>
                          <m:r>
                            <a:rPr lang="en-SG" b="0" i="1" smtClean="0">
                              <a:solidFill>
                                <a:srgbClr val="0070C0"/>
                              </a:solidFill>
                              <a:latin typeface="Cambria Math" panose="02040503050406030204" pitchFamily="18" charset="0"/>
                            </a:rPr>
                            <m:t>3</m:t>
                          </m:r>
                        </m:sub>
                      </m:sSub>
                    </m:oMath>
                  </m:oMathPara>
                </a14:m>
                <a:endParaRPr lang="en-SG" b="0" dirty="0">
                  <a:solidFill>
                    <a:srgbClr val="0070C0"/>
                  </a:solidFill>
                </a:endParaRPr>
              </a:p>
            </p:txBody>
          </p:sp>
        </mc:Choice>
        <mc:Fallback xmlns="">
          <p:sp>
            <p:nvSpPr>
              <p:cNvPr id="24" name="TextBox 23">
                <a:extLst>
                  <a:ext uri="{FF2B5EF4-FFF2-40B4-BE49-F238E27FC236}">
                    <a16:creationId xmlns:a16="http://schemas.microsoft.com/office/drawing/2014/main" id="{546E9E17-E0B8-4982-BDEB-1006B808639F}"/>
                  </a:ext>
                </a:extLst>
              </p:cNvPr>
              <p:cNvSpPr txBox="1">
                <a:spLocks noRot="1" noChangeAspect="1" noMove="1" noResize="1" noEditPoints="1" noAdjustHandles="1" noChangeArrowheads="1" noChangeShapeType="1" noTextEdit="1"/>
              </p:cNvSpPr>
              <p:nvPr/>
            </p:nvSpPr>
            <p:spPr>
              <a:xfrm>
                <a:off x="2968083" y="3900602"/>
                <a:ext cx="373244" cy="276999"/>
              </a:xfrm>
              <a:prstGeom prst="rect">
                <a:avLst/>
              </a:prstGeom>
              <a:blipFill>
                <a:blip r:embed="rId14"/>
                <a:stretch>
                  <a:fillRect l="-14754" r="-6557"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DAE9DF6-6B66-419C-A96A-75339E5FE881}"/>
                  </a:ext>
                </a:extLst>
              </p:cNvPr>
              <p:cNvSpPr txBox="1"/>
              <p:nvPr/>
            </p:nvSpPr>
            <p:spPr>
              <a:xfrm>
                <a:off x="2968083" y="5034397"/>
                <a:ext cx="3732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solidFill>
                                <a:srgbClr val="0070C0"/>
                              </a:solidFill>
                              <a:latin typeface="Cambria Math" panose="02040503050406030204" pitchFamily="18" charset="0"/>
                            </a:rPr>
                          </m:ctrlPr>
                        </m:sSubPr>
                        <m:e>
                          <m:r>
                            <a:rPr lang="en-SG" b="0" i="1" smtClean="0">
                              <a:solidFill>
                                <a:srgbClr val="0070C0"/>
                              </a:solidFill>
                              <a:latin typeface="Cambria Math" panose="02040503050406030204" pitchFamily="18" charset="0"/>
                            </a:rPr>
                            <m:t>𝑉</m:t>
                          </m:r>
                        </m:e>
                        <m:sub>
                          <m:r>
                            <a:rPr lang="en-SG" b="0" i="1" smtClean="0">
                              <a:solidFill>
                                <a:srgbClr val="0070C0"/>
                              </a:solidFill>
                              <a:latin typeface="Cambria Math" panose="02040503050406030204" pitchFamily="18" charset="0"/>
                            </a:rPr>
                            <m:t>𝑜</m:t>
                          </m:r>
                          <m:r>
                            <a:rPr lang="en-SG" b="0" i="1" smtClean="0">
                              <a:solidFill>
                                <a:srgbClr val="0070C0"/>
                              </a:solidFill>
                              <a:latin typeface="Cambria Math" panose="02040503050406030204" pitchFamily="18" charset="0"/>
                            </a:rPr>
                            <m:t>4</m:t>
                          </m:r>
                        </m:sub>
                      </m:sSub>
                    </m:oMath>
                  </m:oMathPara>
                </a14:m>
                <a:endParaRPr lang="en-SG" b="0" dirty="0">
                  <a:solidFill>
                    <a:srgbClr val="0070C0"/>
                  </a:solidFill>
                </a:endParaRPr>
              </a:p>
            </p:txBody>
          </p:sp>
        </mc:Choice>
        <mc:Fallback xmlns="">
          <p:sp>
            <p:nvSpPr>
              <p:cNvPr id="30" name="TextBox 29">
                <a:extLst>
                  <a:ext uri="{FF2B5EF4-FFF2-40B4-BE49-F238E27FC236}">
                    <a16:creationId xmlns:a16="http://schemas.microsoft.com/office/drawing/2014/main" id="{2DAE9DF6-6B66-419C-A96A-75339E5FE881}"/>
                  </a:ext>
                </a:extLst>
              </p:cNvPr>
              <p:cNvSpPr txBox="1">
                <a:spLocks noRot="1" noChangeAspect="1" noMove="1" noResize="1" noEditPoints="1" noAdjustHandles="1" noChangeArrowheads="1" noChangeShapeType="1" noTextEdit="1"/>
              </p:cNvSpPr>
              <p:nvPr/>
            </p:nvSpPr>
            <p:spPr>
              <a:xfrm>
                <a:off x="2968083" y="5034397"/>
                <a:ext cx="373244" cy="276999"/>
              </a:xfrm>
              <a:prstGeom prst="rect">
                <a:avLst/>
              </a:prstGeom>
              <a:blipFill>
                <a:blip r:embed="rId15"/>
                <a:stretch>
                  <a:fillRect l="-14754" r="-6557" b="-15556"/>
                </a:stretch>
              </a:blipFill>
            </p:spPr>
            <p:txBody>
              <a:bodyPr/>
              <a:lstStyle/>
              <a:p>
                <a:r>
                  <a:rPr lang="en-GB">
                    <a:noFill/>
                  </a:rPr>
                  <a:t> </a:t>
                </a:r>
              </a:p>
            </p:txBody>
          </p:sp>
        </mc:Fallback>
      </mc:AlternateContent>
    </p:spTree>
    <p:extLst>
      <p:ext uri="{BB962C8B-B14F-4D97-AF65-F5344CB8AC3E}">
        <p14:creationId xmlns:p14="http://schemas.microsoft.com/office/powerpoint/2010/main" val="248039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chemeClr val="bg1"/>
                    </a:solidFill>
                    <a:latin typeface="ArialMT" pitchFamily="2" charset="0"/>
                  </a:rPr>
                  <a:t>Weight</a:t>
                </a:r>
                <a:r>
                  <a:rPr lang="en-SG" sz="3600" b="1" dirty="0">
                    <a:solidFill>
                      <a:schemeClr val="bg1"/>
                    </a:solidFill>
                  </a:rPr>
                  <a:t> </a:t>
                </a:r>
                <a14:m>
                  <m:oMath xmlns:m="http://schemas.openxmlformats.org/officeDocument/2006/math">
                    <m:r>
                      <a:rPr lang="en-SG" sz="3600" b="1" i="1" smtClean="0">
                        <a:solidFill>
                          <a:schemeClr val="bg1"/>
                        </a:solidFill>
                        <a:latin typeface="Cambria Math" panose="02040503050406030204" pitchFamily="18" charset="0"/>
                        <a:ea typeface="Cambria Math" panose="02040503050406030204" pitchFamily="18" charset="0"/>
                      </a:rPr>
                      <m:t>→</m:t>
                    </m:r>
                  </m:oMath>
                </a14:m>
                <a:r>
                  <a:rPr lang="en-SG" sz="3600" b="1" dirty="0">
                    <a:solidFill>
                      <a:schemeClr val="bg1"/>
                    </a:solidFill>
                  </a:rPr>
                  <a:t> </a:t>
                </a:r>
                <a:r>
                  <a:rPr lang="en-SG" sz="3600" b="1" dirty="0">
                    <a:solidFill>
                      <a:schemeClr val="bg1"/>
                    </a:solidFill>
                    <a:latin typeface="ArialMT" pitchFamily="2" charset="0"/>
                  </a:rPr>
                  <a:t>Resistance</a:t>
                </a:r>
                <a:endParaRPr lang="en-GB" sz="1100" b="1" dirty="0">
                  <a:solidFill>
                    <a:srgbClr val="000000"/>
                  </a:solidFill>
                  <a:effectLst/>
                  <a:latin typeface="ArialMT" pitchFamily="2" charset="0"/>
                  <a:ea typeface="Calibri" panose="020F0502020204030204" pitchFamily="34" charset="0"/>
                </a:endParaRPr>
              </a:p>
            </p:txBody>
          </p:sp>
        </mc:Choice>
        <mc:Fallback xmlns="">
          <p:sp>
            <p:nvSpPr>
              <p:cNvPr id="29" name="Rectangle 28">
                <a:extLst>
                  <a:ext uri="{FF2B5EF4-FFF2-40B4-BE49-F238E27FC236}">
                    <a16:creationId xmlns:a16="http://schemas.microsoft.com/office/drawing/2014/main" id="{0430FA73-1474-4687-9417-73D1E2C11D5E}"/>
                  </a:ext>
                </a:extLst>
              </p:cNvPr>
              <p:cNvSpPr>
                <a:spLocks noRot="1" noChangeAspect="1" noMove="1" noResize="1" noEditPoints="1" noAdjustHandles="1" noChangeArrowheads="1" noChangeShapeType="1" noTextEdit="1"/>
              </p:cNvSpPr>
              <p:nvPr/>
            </p:nvSpPr>
            <p:spPr>
              <a:xfrm>
                <a:off x="674069" y="300682"/>
                <a:ext cx="11045351" cy="567882"/>
              </a:xfrm>
              <a:prstGeom prst="rect">
                <a:avLst/>
              </a:prstGeom>
              <a:blipFill>
                <a:blip r:embed="rId5"/>
                <a:stretch>
                  <a:fillRect l="-2540" t="-23656" b="-47312"/>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1FC3716-61A1-41C4-A53F-6BC1C1B50C35}"/>
                  </a:ext>
                </a:extLst>
              </p:cNvPr>
              <p:cNvSpPr/>
              <p:nvPr/>
            </p:nvSpPr>
            <p:spPr>
              <a:xfrm>
                <a:off x="2289649" y="2794907"/>
                <a:ext cx="7612701" cy="18221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sz="2800" i="1" smtClean="0">
                              <a:latin typeface="Cambria Math" panose="02040503050406030204" pitchFamily="18" charset="0"/>
                            </a:rPr>
                          </m:ctrlPr>
                        </m:dPr>
                        <m:e>
                          <m:m>
                            <m:mPr>
                              <m:mcs>
                                <m:mc>
                                  <m:mcPr>
                                    <m:count m:val="3"/>
                                    <m:mcJc m:val="center"/>
                                  </m:mcPr>
                                </m:mc>
                              </m:mcs>
                              <m:ctrlPr>
                                <a:rPr lang="en-GB" sz="2800" i="1" smtClean="0">
                                  <a:latin typeface="Cambria Math" panose="02040503050406030204" pitchFamily="18" charset="0"/>
                                </a:rPr>
                              </m:ctrlPr>
                            </m:mP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11</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21</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31</m:t>
                                    </m:r>
                                  </m:sub>
                                </m:sSub>
                              </m:e>
                            </m:m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12</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22</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32</m:t>
                                    </m:r>
                                  </m:sub>
                                </m:sSub>
                              </m:e>
                            </m:m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13</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23</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33</m:t>
                                    </m:r>
                                  </m:sub>
                                </m:sSub>
                              </m:e>
                            </m:m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14</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24</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34</m:t>
                                    </m:r>
                                  </m:sub>
                                </m:sSub>
                              </m:e>
                            </m:mr>
                          </m:m>
                        </m:e>
                      </m:d>
                      <m:r>
                        <a:rPr lang="en-SG" sz="2800" b="0" i="1" smtClean="0">
                          <a:latin typeface="Cambria Math" panose="02040503050406030204" pitchFamily="18" charset="0"/>
                          <a:ea typeface="Cambria Math" panose="02040503050406030204" pitchFamily="18" charset="0"/>
                        </a:rPr>
                        <m:t>→</m:t>
                      </m:r>
                      <m:d>
                        <m:dPr>
                          <m:ctrlPr>
                            <a:rPr lang="en-GB" sz="2800" i="1" smtClean="0">
                              <a:latin typeface="Cambria Math" panose="02040503050406030204" pitchFamily="18" charset="0"/>
                            </a:rPr>
                          </m:ctrlPr>
                        </m:dPr>
                        <m:e>
                          <m:m>
                            <m:mPr>
                              <m:mcs>
                                <m:mc>
                                  <m:mcPr>
                                    <m:count m:val="3"/>
                                    <m:mcJc m:val="center"/>
                                  </m:mcPr>
                                </m:mc>
                              </m:mcs>
                              <m:ctrlPr>
                                <a:rPr lang="en-GB" sz="2800" i="1" smtClean="0">
                                  <a:latin typeface="Cambria Math" panose="02040503050406030204" pitchFamily="18" charset="0"/>
                                </a:rPr>
                              </m:ctrlPr>
                            </m:mP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11</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21</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31</m:t>
                                    </m:r>
                                  </m:sub>
                                </m:sSub>
                              </m:e>
                            </m:m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12</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22</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32</m:t>
                                    </m:r>
                                  </m:sub>
                                </m:sSub>
                              </m:e>
                            </m:m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13</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23</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33</m:t>
                                    </m:r>
                                  </m:sub>
                                </m:sSub>
                              </m:e>
                            </m:m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14</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24</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34</m:t>
                                    </m:r>
                                  </m:sub>
                                </m:sSub>
                              </m:e>
                            </m:mr>
                          </m:m>
                        </m:e>
                      </m:d>
                    </m:oMath>
                  </m:oMathPara>
                </a14:m>
                <a:endParaRPr lang="en-GB" sz="2800" dirty="0"/>
              </a:p>
            </p:txBody>
          </p:sp>
        </mc:Choice>
        <mc:Fallback xmlns="">
          <p:sp>
            <p:nvSpPr>
              <p:cNvPr id="16" name="Rectangle 15">
                <a:extLst>
                  <a:ext uri="{FF2B5EF4-FFF2-40B4-BE49-F238E27FC236}">
                    <a16:creationId xmlns:a16="http://schemas.microsoft.com/office/drawing/2014/main" id="{F1FC3716-61A1-41C4-A53F-6BC1C1B50C35}"/>
                  </a:ext>
                </a:extLst>
              </p:cNvPr>
              <p:cNvSpPr>
                <a:spLocks noRot="1" noChangeAspect="1" noMove="1" noResize="1" noEditPoints="1" noAdjustHandles="1" noChangeArrowheads="1" noChangeShapeType="1" noTextEdit="1"/>
              </p:cNvSpPr>
              <p:nvPr/>
            </p:nvSpPr>
            <p:spPr>
              <a:xfrm>
                <a:off x="2289649" y="2794907"/>
                <a:ext cx="7612701" cy="1822165"/>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ACCB15C-9172-453C-AC9D-64B6F1526147}"/>
                  </a:ext>
                </a:extLst>
              </p:cNvPr>
              <p:cNvSpPr>
                <a:spLocks noGrp="1"/>
              </p:cNvSpPr>
              <p:nvPr>
                <p:ph idx="1"/>
              </p:nvPr>
            </p:nvSpPr>
            <p:spPr>
              <a:xfrm>
                <a:off x="838200" y="5721291"/>
                <a:ext cx="10515600" cy="455671"/>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𝑅</m:t>
                      </m:r>
                      <m:r>
                        <a:rPr lang="en-SG" b="0" i="1" smtClean="0">
                          <a:latin typeface="Cambria Math" panose="02040503050406030204" pitchFamily="18" charset="0"/>
                        </a:rPr>
                        <m:t>=1/</m:t>
                      </m:r>
                      <m:r>
                        <a:rPr lang="en-SG" b="0" i="1" smtClean="0">
                          <a:latin typeface="Cambria Math" panose="02040503050406030204" pitchFamily="18" charset="0"/>
                        </a:rPr>
                        <m:t>𝑤</m:t>
                      </m:r>
                    </m:oMath>
                  </m:oMathPara>
                </a14:m>
                <a:endParaRPr lang="en-GB" dirty="0"/>
              </a:p>
            </p:txBody>
          </p:sp>
        </mc:Choice>
        <mc:Fallback xmlns="">
          <p:sp>
            <p:nvSpPr>
              <p:cNvPr id="17" name="Content Placeholder 2">
                <a:extLst>
                  <a:ext uri="{FF2B5EF4-FFF2-40B4-BE49-F238E27FC236}">
                    <a16:creationId xmlns:a16="http://schemas.microsoft.com/office/drawing/2014/main" id="{1ACCB15C-9172-453C-AC9D-64B6F1526147}"/>
                  </a:ext>
                </a:extLst>
              </p:cNvPr>
              <p:cNvSpPr>
                <a:spLocks noGrp="1" noRot="1" noChangeAspect="1" noMove="1" noResize="1" noEditPoints="1" noAdjustHandles="1" noChangeArrowheads="1" noChangeShapeType="1" noTextEdit="1"/>
              </p:cNvSpPr>
              <p:nvPr>
                <p:ph idx="1"/>
              </p:nvPr>
            </p:nvSpPr>
            <p:spPr>
              <a:xfrm>
                <a:off x="838200" y="5721291"/>
                <a:ext cx="10515600" cy="455671"/>
              </a:xfrm>
              <a:blipFill>
                <a:blip r:embed="rId7"/>
                <a:stretch>
                  <a:fillRect b="-17568"/>
                </a:stretch>
              </a:blipFill>
            </p:spPr>
            <p:txBody>
              <a:bodyPr/>
              <a:lstStyle/>
              <a:p>
                <a:r>
                  <a:rPr lang="en-GB">
                    <a:noFill/>
                  </a:rPr>
                  <a:t> </a:t>
                </a:r>
              </a:p>
            </p:txBody>
          </p:sp>
        </mc:Fallback>
      </mc:AlternateContent>
      <p:sp>
        <p:nvSpPr>
          <p:cNvPr id="5" name="Slide Number Placeholder 4">
            <a:extLst>
              <a:ext uri="{FF2B5EF4-FFF2-40B4-BE49-F238E27FC236}">
                <a16:creationId xmlns:a16="http://schemas.microsoft.com/office/drawing/2014/main" id="{0367A4BB-47BA-4D8B-8C8E-5D699B95688A}"/>
              </a:ext>
            </a:extLst>
          </p:cNvPr>
          <p:cNvSpPr>
            <a:spLocks noGrp="1"/>
          </p:cNvSpPr>
          <p:nvPr>
            <p:ph type="sldNum" sz="quarter" idx="12"/>
          </p:nvPr>
        </p:nvSpPr>
        <p:spPr/>
        <p:txBody>
          <a:bodyPr/>
          <a:lstStyle/>
          <a:p>
            <a:fld id="{32C6877C-4AE1-4F63-BAE2-155794032CE1}" type="slidenum">
              <a:rPr lang="en-GB" smtClean="0"/>
              <a:t>27</a:t>
            </a:fld>
            <a:endParaRPr lang="en-GB"/>
          </a:p>
        </p:txBody>
      </p:sp>
    </p:spTree>
    <p:extLst>
      <p:ext uri="{BB962C8B-B14F-4D97-AF65-F5344CB8AC3E}">
        <p14:creationId xmlns:p14="http://schemas.microsoft.com/office/powerpoint/2010/main" val="4258717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chemeClr val="bg1"/>
                </a:solidFill>
                <a:latin typeface="ArialMT" pitchFamily="2" charset="0"/>
              </a:rPr>
              <a:t>Matrix Implementation</a:t>
            </a:r>
            <a:endParaRPr lang="en-GB" sz="1100" b="1" dirty="0">
              <a:solidFill>
                <a:srgbClr val="000000"/>
              </a:solidFill>
              <a:effectLst/>
              <a:latin typeface="ArialMT" pitchFamily="2" charset="0"/>
              <a:ea typeface="Calibri" panose="020F0502020204030204" pitchFamily="34" charset="0"/>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DDF4232-772D-4663-9B7D-3A08C55FAEF9}"/>
                  </a:ext>
                </a:extLst>
              </p:cNvPr>
              <p:cNvSpPr/>
              <p:nvPr/>
            </p:nvSpPr>
            <p:spPr>
              <a:xfrm>
                <a:off x="1690488" y="2475565"/>
                <a:ext cx="9234900" cy="1906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m>
                            <m:mPr>
                              <m:mcs>
                                <m:mc>
                                  <m:mcPr>
                                    <m:count m:val="1"/>
                                    <m:mcJc m:val="center"/>
                                  </m:mcPr>
                                </m:mc>
                              </m:mcs>
                              <m:ctrlPr>
                                <a:rPr lang="en-GB" i="1">
                                  <a:latin typeface="Cambria Math" panose="02040503050406030204" pitchFamily="18" charset="0"/>
                                </a:rPr>
                              </m:ctrlPr>
                            </m:mPr>
                            <m:mr>
                              <m:e>
                                <m:sSub>
                                  <m:sSubPr>
                                    <m:ctrlPr>
                                      <a:rPr lang="en-SG" i="1">
                                        <a:latin typeface="Cambria Math" panose="02040503050406030204" pitchFamily="18" charset="0"/>
                                      </a:rPr>
                                    </m:ctrlPr>
                                  </m:sSubPr>
                                  <m:e>
                                    <m:r>
                                      <m:rPr>
                                        <m:brk m:alnAt="7"/>
                                      </m:rPr>
                                      <a:rPr lang="en-SG" i="1">
                                        <a:latin typeface="Cambria Math" panose="02040503050406030204" pitchFamily="18" charset="0"/>
                                      </a:rPr>
                                      <m:t>𝑉</m:t>
                                    </m:r>
                                  </m:e>
                                  <m:sub>
                                    <m:r>
                                      <a:rPr lang="en-SG" i="1">
                                        <a:latin typeface="Cambria Math" panose="02040503050406030204" pitchFamily="18" charset="0"/>
                                      </a:rPr>
                                      <m:t>𝑜</m:t>
                                    </m:r>
                                    <m:r>
                                      <a:rPr lang="en-SG" i="1">
                                        <a:latin typeface="Cambria Math" panose="02040503050406030204" pitchFamily="18" charset="0"/>
                                      </a:rPr>
                                      <m:t>1</m:t>
                                    </m:r>
                                  </m:sub>
                                </m:sSub>
                              </m:e>
                            </m:mr>
                            <m:mr>
                              <m:e>
                                <m:sSub>
                                  <m:sSubPr>
                                    <m:ctrlPr>
                                      <a:rPr lang="en-SG" i="1">
                                        <a:latin typeface="Cambria Math" panose="02040503050406030204" pitchFamily="18" charset="0"/>
                                      </a:rPr>
                                    </m:ctrlPr>
                                  </m:sSubPr>
                                  <m:e>
                                    <m:r>
                                      <m:rPr>
                                        <m:brk m:alnAt="7"/>
                                      </m:rPr>
                                      <a:rPr lang="en-SG" i="1">
                                        <a:latin typeface="Cambria Math" panose="02040503050406030204" pitchFamily="18" charset="0"/>
                                      </a:rPr>
                                      <m:t>𝑉</m:t>
                                    </m:r>
                                  </m:e>
                                  <m:sub>
                                    <m:r>
                                      <a:rPr lang="en-SG" i="1">
                                        <a:latin typeface="Cambria Math" panose="02040503050406030204" pitchFamily="18" charset="0"/>
                                      </a:rPr>
                                      <m:t>𝑜</m:t>
                                    </m:r>
                                    <m:r>
                                      <a:rPr lang="en-SG" i="1">
                                        <a:latin typeface="Cambria Math" panose="02040503050406030204" pitchFamily="18" charset="0"/>
                                      </a:rPr>
                                      <m:t>2</m:t>
                                    </m:r>
                                  </m:sub>
                                </m:sSub>
                              </m:e>
                            </m:mr>
                            <m:mr>
                              <m:e>
                                <m:sSub>
                                  <m:sSubPr>
                                    <m:ctrlPr>
                                      <a:rPr lang="en-SG" i="1">
                                        <a:latin typeface="Cambria Math" panose="02040503050406030204" pitchFamily="18" charset="0"/>
                                      </a:rPr>
                                    </m:ctrlPr>
                                  </m:sSubPr>
                                  <m:e>
                                    <m:r>
                                      <a:rPr lang="en-SG" i="1">
                                        <a:latin typeface="Cambria Math" panose="02040503050406030204" pitchFamily="18" charset="0"/>
                                      </a:rPr>
                                      <m:t>𝑉</m:t>
                                    </m:r>
                                  </m:e>
                                  <m:sub>
                                    <m:r>
                                      <a:rPr lang="en-SG" i="1">
                                        <a:latin typeface="Cambria Math" panose="02040503050406030204" pitchFamily="18" charset="0"/>
                                      </a:rPr>
                                      <m:t>𝑜</m:t>
                                    </m:r>
                                    <m:r>
                                      <a:rPr lang="en-SG" i="1">
                                        <a:latin typeface="Cambria Math" panose="02040503050406030204" pitchFamily="18" charset="0"/>
                                      </a:rPr>
                                      <m:t>3</m:t>
                                    </m:r>
                                  </m:sub>
                                </m:sSub>
                              </m:e>
                            </m:mr>
                            <m:mr>
                              <m:e>
                                <m:sSub>
                                  <m:sSubPr>
                                    <m:ctrlPr>
                                      <a:rPr lang="en-SG" i="1">
                                        <a:latin typeface="Cambria Math" panose="02040503050406030204" pitchFamily="18" charset="0"/>
                                      </a:rPr>
                                    </m:ctrlPr>
                                  </m:sSubPr>
                                  <m:e>
                                    <m:r>
                                      <a:rPr lang="en-SG" i="1">
                                        <a:latin typeface="Cambria Math" panose="02040503050406030204" pitchFamily="18" charset="0"/>
                                      </a:rPr>
                                      <m:t>𝑉</m:t>
                                    </m:r>
                                  </m:e>
                                  <m:sub>
                                    <m:r>
                                      <a:rPr lang="en-SG" i="1">
                                        <a:latin typeface="Cambria Math" panose="02040503050406030204" pitchFamily="18" charset="0"/>
                                      </a:rPr>
                                      <m:t>𝑜</m:t>
                                    </m:r>
                                    <m:r>
                                      <a:rPr lang="en-SG" i="1">
                                        <a:latin typeface="Cambria Math" panose="02040503050406030204" pitchFamily="18" charset="0"/>
                                      </a:rPr>
                                      <m:t>4</m:t>
                                    </m:r>
                                  </m:sub>
                                </m:sSub>
                              </m:e>
                            </m:mr>
                          </m:m>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d>
                        <m:dPr>
                          <m:begChr m:val="["/>
                          <m:endChr m:val="]"/>
                          <m:ctrlPr>
                            <a:rPr lang="en-SG" b="0" i="1" smtClean="0">
                              <a:latin typeface="Cambria Math" panose="02040503050406030204" pitchFamily="18" charset="0"/>
                            </a:rPr>
                          </m:ctrlPr>
                        </m:dPr>
                        <m:e>
                          <m:m>
                            <m:mPr>
                              <m:mcs>
                                <m:mc>
                                  <m:mcPr>
                                    <m:count m:val="4"/>
                                    <m:mcJc m:val="center"/>
                                  </m:mcPr>
                                </m:mc>
                              </m:mcs>
                              <m:ctrlPr>
                                <a:rPr lang="en-GB" i="1">
                                  <a:latin typeface="Cambria Math" panose="02040503050406030204" pitchFamily="18" charset="0"/>
                                </a:rPr>
                              </m:ctrlPr>
                            </m:mPr>
                            <m:mr>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den>
                                </m:f>
                              </m:e>
                              <m:e>
                                <m:r>
                                  <a:rPr lang="en-SG" i="1">
                                    <a:latin typeface="Cambria Math" panose="02040503050406030204" pitchFamily="18" charset="0"/>
                                  </a:rPr>
                                  <m:t>0</m:t>
                                </m:r>
                              </m:e>
                              <m:e>
                                <m:r>
                                  <a:rPr lang="en-SG" i="1">
                                    <a:latin typeface="Cambria Math" panose="02040503050406030204" pitchFamily="18" charset="0"/>
                                  </a:rPr>
                                  <m:t>0</m:t>
                                </m:r>
                              </m:e>
                              <m:e>
                                <m:r>
                                  <a:rPr lang="en-SG" i="1">
                                    <a:latin typeface="Cambria Math" panose="02040503050406030204" pitchFamily="18" charset="0"/>
                                  </a:rPr>
                                  <m:t>0</m:t>
                                </m:r>
                              </m:e>
                            </m:mr>
                            <m:mr>
                              <m:e>
                                <m:r>
                                  <a:rPr lang="en-SG" i="1">
                                    <a:latin typeface="Cambria Math" panose="02040503050406030204" pitchFamily="18" charset="0"/>
                                  </a:rPr>
                                  <m:t>0</m:t>
                                </m:r>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den>
                                </m:f>
                              </m:e>
                              <m:e>
                                <m:r>
                                  <a:rPr lang="en-SG" i="1">
                                    <a:latin typeface="Cambria Math" panose="02040503050406030204" pitchFamily="18" charset="0"/>
                                  </a:rPr>
                                  <m:t>0</m:t>
                                </m:r>
                              </m:e>
                              <m:e>
                                <m:r>
                                  <a:rPr lang="en-SG" i="1">
                                    <a:latin typeface="Cambria Math" panose="02040503050406030204" pitchFamily="18" charset="0"/>
                                  </a:rPr>
                                  <m:t>0</m:t>
                                </m:r>
                              </m:e>
                            </m:mr>
                            <m:mr>
                              <m:e>
                                <m:r>
                                  <a:rPr lang="en-SG" i="1">
                                    <a:latin typeface="Cambria Math" panose="02040503050406030204" pitchFamily="18" charset="0"/>
                                  </a:rPr>
                                  <m:t>0</m:t>
                                </m:r>
                              </m:e>
                              <m:e>
                                <m:r>
                                  <a:rPr lang="en-SG" i="1">
                                    <a:latin typeface="Cambria Math" panose="02040503050406030204" pitchFamily="18" charset="0"/>
                                  </a:rPr>
                                  <m:t>0</m:t>
                                </m:r>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den>
                                </m:f>
                              </m:e>
                              <m:e>
                                <m:r>
                                  <a:rPr lang="en-SG" i="1">
                                    <a:latin typeface="Cambria Math" panose="02040503050406030204" pitchFamily="18" charset="0"/>
                                  </a:rPr>
                                  <m:t>0</m:t>
                                </m:r>
                              </m:e>
                            </m:mr>
                            <m:mr>
                              <m:e>
                                <m:r>
                                  <a:rPr lang="en-SG" i="1">
                                    <a:latin typeface="Cambria Math" panose="02040503050406030204" pitchFamily="18" charset="0"/>
                                  </a:rPr>
                                  <m:t>0</m:t>
                                </m:r>
                              </m:e>
                              <m:e>
                                <m:r>
                                  <a:rPr lang="en-SG" i="1">
                                    <a:latin typeface="Cambria Math" panose="02040503050406030204" pitchFamily="18" charset="0"/>
                                  </a:rPr>
                                  <m:t>0</m:t>
                                </m:r>
                              </m:e>
                              <m:e>
                                <m:r>
                                  <a:rPr lang="en-SG" i="1">
                                    <a:latin typeface="Cambria Math" panose="02040503050406030204" pitchFamily="18" charset="0"/>
                                  </a:rPr>
                                  <m:t>0</m:t>
                                </m:r>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den>
                                </m:f>
                              </m:e>
                            </m:mr>
                          </m:m>
                        </m:e>
                      </m:d>
                      <m:d>
                        <m:dPr>
                          <m:ctrlPr>
                            <a:rPr lang="en-SG" i="1" smtClean="0">
                              <a:latin typeface="Cambria Math" panose="02040503050406030204" pitchFamily="18" charset="0"/>
                            </a:rPr>
                          </m:ctrlPr>
                        </m:dPr>
                        <m:e>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d>
                            <m:dPr>
                              <m:begChr m:val="["/>
                              <m:endChr m:val="]"/>
                              <m:ctrlPr>
                                <a:rPr lang="en-SG" b="0" i="1" smtClean="0">
                                  <a:latin typeface="Cambria Math" panose="02040503050406030204" pitchFamily="18" charset="0"/>
                                </a:rPr>
                              </m:ctrlPr>
                            </m:dPr>
                            <m:e>
                              <m:m>
                                <m:mPr>
                                  <m:mcs>
                                    <m:mc>
                                      <m:mcPr>
                                        <m:count m:val="3"/>
                                        <m:mcJc m:val="center"/>
                                      </m:mcPr>
                                    </m:mc>
                                  </m:mcs>
                                  <m:ctrlPr>
                                    <a:rPr lang="en-GB" i="1">
                                      <a:latin typeface="Cambria Math" panose="02040503050406030204" pitchFamily="18" charset="0"/>
                                    </a:rPr>
                                  </m:ctrlPr>
                                </m:mPr>
                                <m:mr>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11</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21</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31</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mr>
                                <m:mr>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12</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22</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32</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mr>
                                <m:mr>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13</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23</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33</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mr>
                                <m:mr>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14</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24</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34</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mr>
                              </m:m>
                            </m:e>
                          </m:d>
                        </m:e>
                      </m:d>
                      <m:d>
                        <m:dPr>
                          <m:begChr m:val="["/>
                          <m:endChr m:val="]"/>
                          <m:ctrlPr>
                            <a:rPr lang="en-SG" b="0" i="1" smtClean="0">
                              <a:latin typeface="Cambria Math" panose="02040503050406030204" pitchFamily="18" charset="0"/>
                            </a:rPr>
                          </m:ctrlPr>
                        </m:dPr>
                        <m:e>
                          <m:m>
                            <m:mPr>
                              <m:mcs>
                                <m:mc>
                                  <m:mcPr>
                                    <m:count m:val="1"/>
                                    <m:mcJc m:val="center"/>
                                  </m:mcPr>
                                </m:mc>
                              </m:mcs>
                              <m:ctrlPr>
                                <a:rPr lang="en-GB" i="1">
                                  <a:latin typeface="Cambria Math" panose="02040503050406030204" pitchFamily="18" charset="0"/>
                                </a:rPr>
                              </m:ctrlPr>
                            </m:mPr>
                            <m:mr>
                              <m:e>
                                <m:sSub>
                                  <m:sSubPr>
                                    <m:ctrlPr>
                                      <a:rPr lang="en-SG" i="1">
                                        <a:latin typeface="Cambria Math" panose="02040503050406030204" pitchFamily="18" charset="0"/>
                                      </a:rPr>
                                    </m:ctrlPr>
                                  </m:sSubPr>
                                  <m:e>
                                    <m:r>
                                      <m:rPr>
                                        <m:brk m:alnAt="7"/>
                                      </m:rPr>
                                      <a:rPr lang="en-SG" i="1">
                                        <a:latin typeface="Cambria Math" panose="02040503050406030204" pitchFamily="18" charset="0"/>
                                      </a:rPr>
                                      <m:t>𝑉</m:t>
                                    </m:r>
                                  </m:e>
                                  <m:sub>
                                    <m:r>
                                      <m:rPr>
                                        <m:brk m:alnAt="7"/>
                                      </m:rPr>
                                      <a:rPr lang="en-SG" i="1">
                                        <a:latin typeface="Cambria Math" panose="02040503050406030204" pitchFamily="18" charset="0"/>
                                      </a:rPr>
                                      <m:t>𝑖</m:t>
                                    </m:r>
                                    <m:r>
                                      <a:rPr lang="en-SG" i="1">
                                        <a:latin typeface="Cambria Math" panose="02040503050406030204" pitchFamily="18" charset="0"/>
                                      </a:rPr>
                                      <m:t>1</m:t>
                                    </m:r>
                                  </m:sub>
                                </m:sSub>
                              </m:e>
                            </m:mr>
                            <m:mr>
                              <m:e>
                                <m:sSub>
                                  <m:sSubPr>
                                    <m:ctrlPr>
                                      <a:rPr lang="en-SG" i="1">
                                        <a:latin typeface="Cambria Math" panose="02040503050406030204" pitchFamily="18" charset="0"/>
                                      </a:rPr>
                                    </m:ctrlPr>
                                  </m:sSubPr>
                                  <m:e>
                                    <m:r>
                                      <m:rPr>
                                        <m:brk m:alnAt="7"/>
                                      </m:rPr>
                                      <a:rPr lang="en-SG" i="1">
                                        <a:latin typeface="Cambria Math" panose="02040503050406030204" pitchFamily="18" charset="0"/>
                                      </a:rPr>
                                      <m:t>𝑉</m:t>
                                    </m:r>
                                  </m:e>
                                  <m:sub>
                                    <m:r>
                                      <m:rPr>
                                        <m:brk m:alnAt="7"/>
                                      </m:rPr>
                                      <a:rPr lang="en-SG" i="1">
                                        <a:latin typeface="Cambria Math" panose="02040503050406030204" pitchFamily="18" charset="0"/>
                                      </a:rPr>
                                      <m:t>𝑖</m:t>
                                    </m:r>
                                    <m:r>
                                      <a:rPr lang="en-SG" i="1">
                                        <a:latin typeface="Cambria Math" panose="02040503050406030204" pitchFamily="18" charset="0"/>
                                      </a:rPr>
                                      <m:t>2</m:t>
                                    </m:r>
                                  </m:sub>
                                </m:sSub>
                              </m:e>
                            </m:mr>
                            <m:mr>
                              <m:e>
                                <m:sSub>
                                  <m:sSubPr>
                                    <m:ctrlPr>
                                      <a:rPr lang="en-SG" i="1">
                                        <a:latin typeface="Cambria Math" panose="02040503050406030204" pitchFamily="18" charset="0"/>
                                      </a:rPr>
                                    </m:ctrlPr>
                                  </m:sSubPr>
                                  <m:e>
                                    <m:r>
                                      <m:rPr>
                                        <m:brk m:alnAt="7"/>
                                      </m:rPr>
                                      <a:rPr lang="en-SG" i="1">
                                        <a:latin typeface="Cambria Math" panose="02040503050406030204" pitchFamily="18" charset="0"/>
                                      </a:rPr>
                                      <m:t>𝑉</m:t>
                                    </m:r>
                                  </m:e>
                                  <m:sub>
                                    <m:r>
                                      <m:rPr>
                                        <m:brk m:alnAt="7"/>
                                      </m:rPr>
                                      <a:rPr lang="en-SG" i="1">
                                        <a:latin typeface="Cambria Math" panose="02040503050406030204" pitchFamily="18" charset="0"/>
                                      </a:rPr>
                                      <m:t>𝑖</m:t>
                                    </m:r>
                                    <m:r>
                                      <a:rPr lang="en-SG" i="1">
                                        <a:latin typeface="Cambria Math" panose="02040503050406030204" pitchFamily="18" charset="0"/>
                                      </a:rPr>
                                      <m:t>3</m:t>
                                    </m:r>
                                  </m:sub>
                                </m:sSub>
                              </m:e>
                            </m:mr>
                          </m:m>
                        </m:e>
                      </m:d>
                    </m:oMath>
                  </m:oMathPara>
                </a14:m>
                <a:endParaRPr lang="en-GB" dirty="0"/>
              </a:p>
            </p:txBody>
          </p:sp>
        </mc:Choice>
        <mc:Fallback xmlns="">
          <p:sp>
            <p:nvSpPr>
              <p:cNvPr id="4" name="Rectangle 3">
                <a:extLst>
                  <a:ext uri="{FF2B5EF4-FFF2-40B4-BE49-F238E27FC236}">
                    <a16:creationId xmlns:a16="http://schemas.microsoft.com/office/drawing/2014/main" id="{7DDF4232-772D-4663-9B7D-3A08C55FAEF9}"/>
                  </a:ext>
                </a:extLst>
              </p:cNvPr>
              <p:cNvSpPr>
                <a:spLocks noRot="1" noChangeAspect="1" noMove="1" noResize="1" noEditPoints="1" noAdjustHandles="1" noChangeArrowheads="1" noChangeShapeType="1" noTextEdit="1"/>
              </p:cNvSpPr>
              <p:nvPr/>
            </p:nvSpPr>
            <p:spPr>
              <a:xfrm>
                <a:off x="1690488" y="2475565"/>
                <a:ext cx="9234900" cy="1906869"/>
              </a:xfrm>
              <a:prstGeom prst="rect">
                <a:avLst/>
              </a:prstGeom>
              <a:blipFill>
                <a:blip r:embed="rId5"/>
                <a:stretch>
                  <a:fillRect/>
                </a:stretch>
              </a:blipFill>
            </p:spPr>
            <p:txBody>
              <a:bodyPr/>
              <a:lstStyle/>
              <a:p>
                <a:r>
                  <a:rPr lang="en-GB">
                    <a:noFill/>
                  </a:rPr>
                  <a:t> </a:t>
                </a:r>
              </a:p>
            </p:txBody>
          </p:sp>
        </mc:Fallback>
      </mc:AlternateContent>
      <p:sp>
        <p:nvSpPr>
          <p:cNvPr id="6" name="Slide Number Placeholder 5">
            <a:extLst>
              <a:ext uri="{FF2B5EF4-FFF2-40B4-BE49-F238E27FC236}">
                <a16:creationId xmlns:a16="http://schemas.microsoft.com/office/drawing/2014/main" id="{92E0D836-90B7-4BC8-836D-B555705BAD61}"/>
              </a:ext>
            </a:extLst>
          </p:cNvPr>
          <p:cNvSpPr>
            <a:spLocks noGrp="1"/>
          </p:cNvSpPr>
          <p:nvPr>
            <p:ph type="sldNum" sz="quarter" idx="12"/>
          </p:nvPr>
        </p:nvSpPr>
        <p:spPr/>
        <p:txBody>
          <a:bodyPr/>
          <a:lstStyle/>
          <a:p>
            <a:fld id="{32C6877C-4AE1-4F63-BAE2-155794032CE1}" type="slidenum">
              <a:rPr lang="en-GB" smtClean="0"/>
              <a:t>28</a:t>
            </a:fld>
            <a:endParaRPr lang="en-GB"/>
          </a:p>
        </p:txBody>
      </p:sp>
    </p:spTree>
    <p:extLst>
      <p:ext uri="{BB962C8B-B14F-4D97-AF65-F5344CB8AC3E}">
        <p14:creationId xmlns:p14="http://schemas.microsoft.com/office/powerpoint/2010/main" val="36734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Cadence Development Environment with 65nm PDK</a:t>
            </a:r>
            <a:endParaRPr lang="en-GB" sz="1100" dirty="0">
              <a:solidFill>
                <a:srgbClr val="000000"/>
              </a:solidFill>
              <a:effectLst/>
              <a:latin typeface="Calibri" panose="020F0502020204030204" pitchFamily="34" charset="0"/>
              <a:ea typeface="Calibri" panose="020F0502020204030204" pitchFamily="34" charset="0"/>
            </a:endParaRPr>
          </a:p>
        </p:txBody>
      </p:sp>
      <p:pic>
        <p:nvPicPr>
          <p:cNvPr id="10" name="Content Placeholder 3">
            <a:extLst>
              <a:ext uri="{FF2B5EF4-FFF2-40B4-BE49-F238E27FC236}">
                <a16:creationId xmlns:a16="http://schemas.microsoft.com/office/drawing/2014/main" id="{D46DBCA9-C32B-40EC-9421-018F5D54717E}"/>
              </a:ext>
            </a:extLst>
          </p:cNvPr>
          <p:cNvPicPr>
            <a:picLocks noGrp="1" noChangeAspect="1"/>
          </p:cNvPicPr>
          <p:nvPr>
            <p:ph idx="1"/>
          </p:nvPr>
        </p:nvPicPr>
        <p:blipFill rotWithShape="1">
          <a:blip r:embed="rId5"/>
          <a:srcRect t="5086" b="4111"/>
          <a:stretch/>
        </p:blipFill>
        <p:spPr>
          <a:xfrm>
            <a:off x="1014494" y="1297673"/>
            <a:ext cx="9910894" cy="5062246"/>
          </a:xfrm>
          <a:prstGeom prst="rect">
            <a:avLst/>
          </a:prstGeom>
        </p:spPr>
      </p:pic>
      <p:sp>
        <p:nvSpPr>
          <p:cNvPr id="5" name="Slide Number Placeholder 4">
            <a:extLst>
              <a:ext uri="{FF2B5EF4-FFF2-40B4-BE49-F238E27FC236}">
                <a16:creationId xmlns:a16="http://schemas.microsoft.com/office/drawing/2014/main" id="{2F84BB86-BC0B-47A6-9D92-69F1819D5862}"/>
              </a:ext>
            </a:extLst>
          </p:cNvPr>
          <p:cNvSpPr>
            <a:spLocks noGrp="1"/>
          </p:cNvSpPr>
          <p:nvPr>
            <p:ph type="sldNum" sz="quarter" idx="12"/>
          </p:nvPr>
        </p:nvSpPr>
        <p:spPr/>
        <p:txBody>
          <a:bodyPr/>
          <a:lstStyle/>
          <a:p>
            <a:fld id="{32C6877C-4AE1-4F63-BAE2-155794032CE1}" type="slidenum">
              <a:rPr lang="en-GB" smtClean="0"/>
              <a:t>29</a:t>
            </a:fld>
            <a:endParaRPr lang="en-GB"/>
          </a:p>
        </p:txBody>
      </p:sp>
    </p:spTree>
    <p:extLst>
      <p:ext uri="{BB962C8B-B14F-4D97-AF65-F5344CB8AC3E}">
        <p14:creationId xmlns:p14="http://schemas.microsoft.com/office/powerpoint/2010/main" val="3628235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9251574"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Calibri" panose="020F0502020204030204" pitchFamily="34" charset="0"/>
              </a:rPr>
              <a:t>v</a:t>
            </a:r>
            <a:r>
              <a:rPr lang="en-SG" sz="3600" b="1" dirty="0">
                <a:solidFill>
                  <a:srgbClr val="FFFFFF"/>
                </a:solidFill>
                <a:effectLst/>
                <a:latin typeface="ArialMT" pitchFamily="2" charset="0"/>
                <a:ea typeface="Calibri" panose="020F0502020204030204" pitchFamily="34" charset="0"/>
              </a:rPr>
              <a:t>on Neumann Architecture</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6" name="Slide Number Placeholder 5">
            <a:extLst>
              <a:ext uri="{FF2B5EF4-FFF2-40B4-BE49-F238E27FC236}">
                <a16:creationId xmlns:a16="http://schemas.microsoft.com/office/drawing/2014/main" id="{8E7C6CD7-2D58-4903-A71E-794C91044790}"/>
              </a:ext>
            </a:extLst>
          </p:cNvPr>
          <p:cNvSpPr>
            <a:spLocks noGrp="1"/>
          </p:cNvSpPr>
          <p:nvPr>
            <p:ph type="sldNum" sz="quarter" idx="12"/>
          </p:nvPr>
        </p:nvSpPr>
        <p:spPr>
          <a:xfrm>
            <a:off x="9258993" y="6177887"/>
            <a:ext cx="2743200" cy="365125"/>
          </a:xfrm>
        </p:spPr>
        <p:txBody>
          <a:bodyPr/>
          <a:lstStyle/>
          <a:p>
            <a:fld id="{32C6877C-4AE1-4F63-BAE2-155794032CE1}" type="slidenum">
              <a:rPr lang="en-GB" smtClean="0"/>
              <a:t>3</a:t>
            </a:fld>
            <a:endParaRPr lang="en-GB"/>
          </a:p>
        </p:txBody>
      </p:sp>
      <p:pic>
        <p:nvPicPr>
          <p:cNvPr id="3" name="Picture 2" descr="A screenshot of a cell phone&#10;&#10;Description automatically generated">
            <a:extLst>
              <a:ext uri="{FF2B5EF4-FFF2-40B4-BE49-F238E27FC236}">
                <a16:creationId xmlns:a16="http://schemas.microsoft.com/office/drawing/2014/main" id="{1AC9CBB8-BAF2-4E38-A358-EA7A9D9E95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069" y="1872610"/>
            <a:ext cx="6536871" cy="3782786"/>
          </a:xfrm>
          <a:prstGeom prst="rect">
            <a:avLst/>
          </a:prstGeom>
        </p:spPr>
      </p:pic>
      <p:sp>
        <p:nvSpPr>
          <p:cNvPr id="4" name="TextBox 3">
            <a:extLst>
              <a:ext uri="{FF2B5EF4-FFF2-40B4-BE49-F238E27FC236}">
                <a16:creationId xmlns:a16="http://schemas.microsoft.com/office/drawing/2014/main" id="{FAEBCB1F-886A-4BDC-802A-82FCDE232DBD}"/>
              </a:ext>
            </a:extLst>
          </p:cNvPr>
          <p:cNvSpPr txBox="1"/>
          <p:nvPr/>
        </p:nvSpPr>
        <p:spPr>
          <a:xfrm>
            <a:off x="7948246" y="1574440"/>
            <a:ext cx="3569685" cy="3970318"/>
          </a:xfrm>
          <a:prstGeom prst="rect">
            <a:avLst/>
          </a:prstGeom>
          <a:noFill/>
        </p:spPr>
        <p:txBody>
          <a:bodyPr wrap="square" rtlCol="0">
            <a:spAutoFit/>
          </a:bodyPr>
          <a:lstStyle/>
          <a:p>
            <a:pPr marL="285750" indent="-285750">
              <a:buFont typeface="Arial" panose="020B0604020202020204" pitchFamily="34" charset="0"/>
              <a:buChar char="•"/>
            </a:pPr>
            <a:r>
              <a:rPr lang="en-SG" sz="2800" dirty="0"/>
              <a:t>Memory unit is situated very far from CPU</a:t>
            </a:r>
          </a:p>
          <a:p>
            <a:pPr marL="285750" indent="-285750">
              <a:buFont typeface="Arial" panose="020B0604020202020204" pitchFamily="34" charset="0"/>
              <a:buChar char="•"/>
            </a:pPr>
            <a:r>
              <a:rPr lang="en-SG" sz="2800" dirty="0"/>
              <a:t>Frequent data transfer between CPU and Memory Unit consumes more energy and time than actual computation</a:t>
            </a:r>
          </a:p>
        </p:txBody>
      </p:sp>
      <p:sp>
        <p:nvSpPr>
          <p:cNvPr id="8" name="Rectangle 7">
            <a:extLst>
              <a:ext uri="{FF2B5EF4-FFF2-40B4-BE49-F238E27FC236}">
                <a16:creationId xmlns:a16="http://schemas.microsoft.com/office/drawing/2014/main" id="{088836F5-B8A5-4BDC-8957-8BD762E0DE15}"/>
              </a:ext>
            </a:extLst>
          </p:cNvPr>
          <p:cNvSpPr/>
          <p:nvPr/>
        </p:nvSpPr>
        <p:spPr>
          <a:xfrm>
            <a:off x="6210993" y="5748705"/>
            <a:ext cx="5791200" cy="646331"/>
          </a:xfrm>
          <a:prstGeom prst="rect">
            <a:avLst/>
          </a:prstGeom>
        </p:spPr>
        <p:txBody>
          <a:bodyPr wrap="square">
            <a:spAutoFit/>
          </a:bodyPr>
          <a:lstStyle/>
          <a:p>
            <a:r>
              <a:rPr lang="en-SG" dirty="0"/>
              <a:t>D. Thompson, “Beyond Von Neumann: Moore’s Law and the Shift from Near-Memory to In-Memory Compute”, (2019)</a:t>
            </a:r>
            <a:endParaRPr lang="en-GB" dirty="0"/>
          </a:p>
        </p:txBody>
      </p:sp>
    </p:spTree>
    <p:extLst>
      <p:ext uri="{BB962C8B-B14F-4D97-AF65-F5344CB8AC3E}">
        <p14:creationId xmlns:p14="http://schemas.microsoft.com/office/powerpoint/2010/main" val="154161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Code Files</a:t>
            </a:r>
            <a:endParaRPr lang="en-GB" sz="1100" b="1" dirty="0">
              <a:solidFill>
                <a:srgbClr val="000000"/>
              </a:solidFill>
              <a:effectLst/>
              <a:latin typeface="ArialMT" pitchFamily="2" charset="0"/>
              <a:ea typeface="Calibri" panose="020F0502020204030204" pitchFamily="34" charset="0"/>
            </a:endParaRP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A468D47B-F621-4627-9B23-A194227DE76C}"/>
                  </a:ext>
                </a:extLst>
              </p:cNvPr>
              <p:cNvSpPr>
                <a:spLocks noGrp="1"/>
              </p:cNvSpPr>
              <p:nvPr>
                <p:ph idx="1"/>
              </p:nvPr>
            </p:nvSpPr>
            <p:spPr>
              <a:xfrm>
                <a:off x="838200" y="1825625"/>
                <a:ext cx="10515600" cy="4351338"/>
              </a:xfrm>
            </p:spPr>
            <p:txBody>
              <a:bodyPr/>
              <a:lstStyle/>
              <a:p>
                <a:r>
                  <a:rPr lang="en-SG" dirty="0"/>
                  <a:t>SKILL file (generates scalable circuit design) – scaled.il</a:t>
                </a:r>
              </a:p>
              <a:p>
                <a:r>
                  <a:rPr lang="en-SG" dirty="0"/>
                  <a:t>OCEAN file (automates simulation process) – </a:t>
                </a:r>
                <a:r>
                  <a:rPr lang="en-SG" dirty="0" err="1"/>
                  <a:t>vlsim.ocn</a:t>
                </a:r>
                <a:endParaRPr lang="en-SG" dirty="0"/>
              </a:p>
              <a:p>
                <a:r>
                  <a:rPr lang="en-SG" dirty="0"/>
                  <a:t>PYTHON file (generates data files </a:t>
                </a:r>
                <a:r>
                  <a:rPr lang="en-SG" dirty="0" err="1"/>
                  <a:t>v_arr</a:t>
                </a:r>
                <a:r>
                  <a:rPr lang="en-SG" dirty="0"/>
                  <a:t> &amp; </a:t>
                </a:r>
                <a:r>
                  <a:rPr lang="en-SG" dirty="0" err="1"/>
                  <a:t>r_arr</a:t>
                </a:r>
                <a:r>
                  <a:rPr lang="en-SG" dirty="0"/>
                  <a:t>) – initvar.py</a:t>
                </a:r>
              </a:p>
              <a:p>
                <a:r>
                  <a:rPr lang="en-SG" dirty="0"/>
                  <a:t>Data files</a:t>
                </a:r>
              </a:p>
              <a:p>
                <a:pPr lvl="1">
                  <a:buFontTx/>
                  <a:buChar char="-"/>
                </a:pPr>
                <a:r>
                  <a:rPr lang="en-SG" dirty="0" err="1"/>
                  <a:t>v_arr</a:t>
                </a:r>
                <a:r>
                  <a:rPr lang="en-SG" dirty="0"/>
                  <a:t> (set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𝑖𝑛</m:t>
                        </m:r>
                      </m:sub>
                    </m:sSub>
                  </m:oMath>
                </a14:m>
                <a:r>
                  <a:rPr lang="en-SG" dirty="0"/>
                  <a:t>)</a:t>
                </a:r>
              </a:p>
              <a:p>
                <a:pPr lvl="1">
                  <a:buFontTx/>
                  <a:buChar char="-"/>
                </a:pPr>
                <a:r>
                  <a:rPr lang="en-SG" dirty="0" err="1"/>
                  <a:t>r_arr</a:t>
                </a:r>
                <a:r>
                  <a:rPr lang="en-SG" dirty="0"/>
                  <a:t> (set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𝑛𝑚</m:t>
                        </m:r>
                      </m:sub>
                    </m:sSub>
                  </m:oMath>
                </a14:m>
                <a:r>
                  <a:rPr lang="en-SG" dirty="0"/>
                  <a:t>)</a:t>
                </a:r>
              </a:p>
              <a:p>
                <a:pPr lvl="1">
                  <a:buFontTx/>
                  <a:buChar char="-"/>
                </a:pPr>
                <a:r>
                  <a:rPr lang="en-SG" dirty="0" err="1"/>
                  <a:t>sumVlsiSetup</a:t>
                </a:r>
                <a:r>
                  <a:rPr lang="en-SG" dirty="0"/>
                  <a:t> (set </a:t>
                </a:r>
                <a14:m>
                  <m:oMath xmlns:m="http://schemas.openxmlformats.org/officeDocument/2006/math">
                    <m:r>
                      <a:rPr lang="en-SG" b="0" i="1" smtClean="0">
                        <a:latin typeface="Cambria Math" panose="02040503050406030204" pitchFamily="18" charset="0"/>
                      </a:rPr>
                      <m:t>𝑛</m:t>
                    </m:r>
                    <m:r>
                      <a:rPr lang="en-SG" b="0" i="1" smtClean="0">
                        <a:latin typeface="Cambria Math" panose="02040503050406030204" pitchFamily="18" charset="0"/>
                      </a:rPr>
                      <m:t>,</m:t>
                    </m:r>
                    <m:r>
                      <a:rPr lang="en-SG" b="0" i="1" smtClean="0">
                        <a:latin typeface="Cambria Math" panose="02040503050406030204" pitchFamily="18" charset="0"/>
                      </a:rPr>
                      <m:t>𝑚</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 values)</a:t>
                </a:r>
              </a:p>
            </p:txBody>
          </p:sp>
        </mc:Choice>
        <mc:Fallback xmlns="">
          <p:sp>
            <p:nvSpPr>
              <p:cNvPr id="8" name="Content Placeholder 2">
                <a:extLst>
                  <a:ext uri="{FF2B5EF4-FFF2-40B4-BE49-F238E27FC236}">
                    <a16:creationId xmlns:a16="http://schemas.microsoft.com/office/drawing/2014/main" id="{A468D47B-F621-4627-9B23-A194227DE76C}"/>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1043" t="-2241"/>
                </a:stretch>
              </a:blipFill>
            </p:spPr>
            <p:txBody>
              <a:bodyPr/>
              <a:lstStyle/>
              <a:p>
                <a:r>
                  <a:rPr lang="en-GB">
                    <a:noFill/>
                  </a:rPr>
                  <a:t> </a:t>
                </a:r>
              </a:p>
            </p:txBody>
          </p:sp>
        </mc:Fallback>
      </mc:AlternateContent>
      <p:sp>
        <p:nvSpPr>
          <p:cNvPr id="5" name="Slide Number Placeholder 4">
            <a:extLst>
              <a:ext uri="{FF2B5EF4-FFF2-40B4-BE49-F238E27FC236}">
                <a16:creationId xmlns:a16="http://schemas.microsoft.com/office/drawing/2014/main" id="{08B31026-17C6-4F02-9A8A-4E9CDF6D7C8E}"/>
              </a:ext>
            </a:extLst>
          </p:cNvPr>
          <p:cNvSpPr>
            <a:spLocks noGrp="1"/>
          </p:cNvSpPr>
          <p:nvPr>
            <p:ph type="sldNum" sz="quarter" idx="12"/>
          </p:nvPr>
        </p:nvSpPr>
        <p:spPr/>
        <p:txBody>
          <a:bodyPr/>
          <a:lstStyle/>
          <a:p>
            <a:fld id="{32C6877C-4AE1-4F63-BAE2-155794032CE1}" type="slidenum">
              <a:rPr lang="en-GB" smtClean="0"/>
              <a:t>30</a:t>
            </a:fld>
            <a:endParaRPr lang="en-GB"/>
          </a:p>
        </p:txBody>
      </p:sp>
    </p:spTree>
    <p:extLst>
      <p:ext uri="{BB962C8B-B14F-4D97-AF65-F5344CB8AC3E}">
        <p14:creationId xmlns:p14="http://schemas.microsoft.com/office/powerpoint/2010/main" val="1925607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A5CF062-1837-415B-8F19-A8A860BC1645}"/>
              </a:ext>
            </a:extLst>
          </p:cNvPr>
          <p:cNvSpPr/>
          <p:nvPr/>
        </p:nvSpPr>
        <p:spPr>
          <a:xfrm>
            <a:off x="8524178" y="3341951"/>
            <a:ext cx="2594030" cy="954107"/>
          </a:xfrm>
          <a:prstGeom prst="rect">
            <a:avLst/>
          </a:prstGeom>
        </p:spPr>
        <p:txBody>
          <a:bodyPr wrap="square">
            <a:spAutoFit/>
          </a:bodyPr>
          <a:lstStyle/>
          <a:p>
            <a:r>
              <a:rPr lang="en-SG" sz="2800" dirty="0"/>
              <a:t>4 by 4 synapses</a:t>
            </a:r>
          </a:p>
          <a:p>
            <a:r>
              <a:rPr lang="en-SG" sz="2800" dirty="0"/>
              <a:t>4 neurons</a:t>
            </a:r>
            <a:endParaRPr lang="en-GB" sz="2800" dirty="0"/>
          </a:p>
        </p:txBody>
      </p:sp>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Programmable Scalable Network (Generated)</a:t>
            </a:r>
            <a:endParaRPr lang="en-GB" sz="1100" b="1" dirty="0">
              <a:solidFill>
                <a:srgbClr val="000000"/>
              </a:solidFill>
              <a:effectLst/>
              <a:latin typeface="ArialMT" pitchFamily="2" charset="0"/>
              <a:ea typeface="Calibri" panose="020F0502020204030204" pitchFamily="34" charset="0"/>
            </a:endParaRPr>
          </a:p>
        </p:txBody>
      </p:sp>
      <p:pic>
        <p:nvPicPr>
          <p:cNvPr id="8" name="Picture 7">
            <a:extLst>
              <a:ext uri="{FF2B5EF4-FFF2-40B4-BE49-F238E27FC236}">
                <a16:creationId xmlns:a16="http://schemas.microsoft.com/office/drawing/2014/main" id="{A59057D1-D44C-40F6-A72C-02FB181CB2AC}"/>
              </a:ext>
            </a:extLst>
          </p:cNvPr>
          <p:cNvPicPr>
            <a:picLocks noChangeAspect="1"/>
          </p:cNvPicPr>
          <p:nvPr/>
        </p:nvPicPr>
        <p:blipFill>
          <a:blip r:embed="rId5">
            <a:clrChange>
              <a:clrFrom>
                <a:srgbClr val="000000"/>
              </a:clrFrom>
              <a:clrTo>
                <a:srgbClr val="000000">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16200000">
            <a:off x="1296772" y="486725"/>
            <a:ext cx="5434286" cy="6351429"/>
          </a:xfrm>
          <a:prstGeom prst="rect">
            <a:avLst/>
          </a:prstGeom>
        </p:spPr>
      </p:pic>
      <p:sp>
        <p:nvSpPr>
          <p:cNvPr id="5" name="Slide Number Placeholder 4">
            <a:extLst>
              <a:ext uri="{FF2B5EF4-FFF2-40B4-BE49-F238E27FC236}">
                <a16:creationId xmlns:a16="http://schemas.microsoft.com/office/drawing/2014/main" id="{109D763D-52C6-4B6C-B8EB-70C8C6825D61}"/>
              </a:ext>
            </a:extLst>
          </p:cNvPr>
          <p:cNvSpPr>
            <a:spLocks noGrp="1"/>
          </p:cNvSpPr>
          <p:nvPr>
            <p:ph type="sldNum" sz="quarter" idx="12"/>
          </p:nvPr>
        </p:nvSpPr>
        <p:spPr/>
        <p:txBody>
          <a:bodyPr/>
          <a:lstStyle/>
          <a:p>
            <a:fld id="{32C6877C-4AE1-4F63-BAE2-155794032CE1}" type="slidenum">
              <a:rPr lang="en-GB" smtClean="0"/>
              <a:t>31</a:t>
            </a:fld>
            <a:endParaRPr lang="en-GB"/>
          </a:p>
        </p:txBody>
      </p:sp>
      <p:sp>
        <p:nvSpPr>
          <p:cNvPr id="2" name="Left Brace 1">
            <a:extLst>
              <a:ext uri="{FF2B5EF4-FFF2-40B4-BE49-F238E27FC236}">
                <a16:creationId xmlns:a16="http://schemas.microsoft.com/office/drawing/2014/main" id="{61A52CD3-4628-458C-87C3-49F94D9B93CA}"/>
              </a:ext>
            </a:extLst>
          </p:cNvPr>
          <p:cNvSpPr/>
          <p:nvPr/>
        </p:nvSpPr>
        <p:spPr>
          <a:xfrm rot="5400000">
            <a:off x="8677082" y="3253240"/>
            <a:ext cx="61769" cy="2411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Left Brace 10">
            <a:extLst>
              <a:ext uri="{FF2B5EF4-FFF2-40B4-BE49-F238E27FC236}">
                <a16:creationId xmlns:a16="http://schemas.microsoft.com/office/drawing/2014/main" id="{7D82B4AA-E3DC-4AA2-9230-9641CF13FA74}"/>
              </a:ext>
            </a:extLst>
          </p:cNvPr>
          <p:cNvSpPr/>
          <p:nvPr/>
        </p:nvSpPr>
        <p:spPr>
          <a:xfrm rot="5400000">
            <a:off x="9367948" y="3260323"/>
            <a:ext cx="61769" cy="24117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Box 2">
            <a:extLst>
              <a:ext uri="{FF2B5EF4-FFF2-40B4-BE49-F238E27FC236}">
                <a16:creationId xmlns:a16="http://schemas.microsoft.com/office/drawing/2014/main" id="{6C1FD966-9C22-44DD-AA21-420715585EC9}"/>
              </a:ext>
            </a:extLst>
          </p:cNvPr>
          <p:cNvSpPr txBox="1"/>
          <p:nvPr/>
        </p:nvSpPr>
        <p:spPr>
          <a:xfrm>
            <a:off x="8523683" y="2966527"/>
            <a:ext cx="341535" cy="369332"/>
          </a:xfrm>
          <a:prstGeom prst="rect">
            <a:avLst/>
          </a:prstGeom>
          <a:noFill/>
        </p:spPr>
        <p:txBody>
          <a:bodyPr wrap="square" rtlCol="0">
            <a:spAutoFit/>
          </a:bodyPr>
          <a:lstStyle/>
          <a:p>
            <a:r>
              <a:rPr lang="en-SG" dirty="0">
                <a:solidFill>
                  <a:srgbClr val="0070C0"/>
                </a:solidFill>
              </a:rPr>
              <a:t>m</a:t>
            </a:r>
            <a:endParaRPr lang="en-GB" dirty="0">
              <a:solidFill>
                <a:srgbClr val="0070C0"/>
              </a:solidFill>
            </a:endParaRPr>
          </a:p>
        </p:txBody>
      </p:sp>
      <p:sp>
        <p:nvSpPr>
          <p:cNvPr id="13" name="TextBox 12">
            <a:extLst>
              <a:ext uri="{FF2B5EF4-FFF2-40B4-BE49-F238E27FC236}">
                <a16:creationId xmlns:a16="http://schemas.microsoft.com/office/drawing/2014/main" id="{332FEB04-F218-4CE1-A7F5-11C3767680AB}"/>
              </a:ext>
            </a:extLst>
          </p:cNvPr>
          <p:cNvSpPr txBox="1"/>
          <p:nvPr/>
        </p:nvSpPr>
        <p:spPr>
          <a:xfrm>
            <a:off x="9258993" y="2966527"/>
            <a:ext cx="341535" cy="369332"/>
          </a:xfrm>
          <a:prstGeom prst="rect">
            <a:avLst/>
          </a:prstGeom>
          <a:noFill/>
        </p:spPr>
        <p:txBody>
          <a:bodyPr wrap="square" rtlCol="0">
            <a:spAutoFit/>
          </a:bodyPr>
          <a:lstStyle/>
          <a:p>
            <a:r>
              <a:rPr lang="en-SG" dirty="0">
                <a:solidFill>
                  <a:srgbClr val="FF0000"/>
                </a:solidFill>
              </a:rPr>
              <a:t>n</a:t>
            </a:r>
            <a:endParaRPr lang="en-GB" dirty="0">
              <a:solidFill>
                <a:srgbClr val="FF0000"/>
              </a:solidFill>
            </a:endParaRPr>
          </a:p>
        </p:txBody>
      </p:sp>
      <p:sp>
        <p:nvSpPr>
          <p:cNvPr id="14" name="Left Brace 13">
            <a:extLst>
              <a:ext uri="{FF2B5EF4-FFF2-40B4-BE49-F238E27FC236}">
                <a16:creationId xmlns:a16="http://schemas.microsoft.com/office/drawing/2014/main" id="{BD0A0DE4-3D99-4401-AAC1-012B0BA8FF62}"/>
              </a:ext>
            </a:extLst>
          </p:cNvPr>
          <p:cNvSpPr/>
          <p:nvPr/>
        </p:nvSpPr>
        <p:spPr>
          <a:xfrm>
            <a:off x="740354" y="1848392"/>
            <a:ext cx="341534" cy="34707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TextBox 14">
            <a:extLst>
              <a:ext uri="{FF2B5EF4-FFF2-40B4-BE49-F238E27FC236}">
                <a16:creationId xmlns:a16="http://schemas.microsoft.com/office/drawing/2014/main" id="{087EFA50-5EF6-48D5-B7F7-8F2D6CC70942}"/>
              </a:ext>
            </a:extLst>
          </p:cNvPr>
          <p:cNvSpPr txBox="1"/>
          <p:nvPr/>
        </p:nvSpPr>
        <p:spPr>
          <a:xfrm>
            <a:off x="349896" y="3393466"/>
            <a:ext cx="341535" cy="369332"/>
          </a:xfrm>
          <a:prstGeom prst="rect">
            <a:avLst/>
          </a:prstGeom>
          <a:noFill/>
        </p:spPr>
        <p:txBody>
          <a:bodyPr wrap="square" rtlCol="0">
            <a:spAutoFit/>
          </a:bodyPr>
          <a:lstStyle/>
          <a:p>
            <a:r>
              <a:rPr lang="en-SG" dirty="0">
                <a:solidFill>
                  <a:srgbClr val="0070C0"/>
                </a:solidFill>
              </a:rPr>
              <a:t>m</a:t>
            </a:r>
            <a:endParaRPr lang="en-GB" dirty="0">
              <a:solidFill>
                <a:srgbClr val="0070C0"/>
              </a:solidFill>
            </a:endParaRPr>
          </a:p>
        </p:txBody>
      </p:sp>
      <p:sp>
        <p:nvSpPr>
          <p:cNvPr id="16" name="Left Brace 15">
            <a:extLst>
              <a:ext uri="{FF2B5EF4-FFF2-40B4-BE49-F238E27FC236}">
                <a16:creationId xmlns:a16="http://schemas.microsoft.com/office/drawing/2014/main" id="{EBDCB84D-0564-4E7D-8CC5-AD8030223E93}"/>
              </a:ext>
            </a:extLst>
          </p:cNvPr>
          <p:cNvSpPr/>
          <p:nvPr/>
        </p:nvSpPr>
        <p:spPr>
          <a:xfrm rot="5400000" flipH="1">
            <a:off x="2185238" y="5333454"/>
            <a:ext cx="190372" cy="161692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49B87D99-6EC6-4969-94D5-5AD300A41470}"/>
              </a:ext>
            </a:extLst>
          </p:cNvPr>
          <p:cNvSpPr txBox="1"/>
          <p:nvPr/>
        </p:nvSpPr>
        <p:spPr>
          <a:xfrm>
            <a:off x="2109656" y="6190814"/>
            <a:ext cx="341535" cy="369332"/>
          </a:xfrm>
          <a:prstGeom prst="rect">
            <a:avLst/>
          </a:prstGeom>
          <a:noFill/>
        </p:spPr>
        <p:txBody>
          <a:bodyPr wrap="square" rtlCol="0">
            <a:spAutoFit/>
          </a:bodyPr>
          <a:lstStyle/>
          <a:p>
            <a:r>
              <a:rPr lang="en-SG" dirty="0">
                <a:solidFill>
                  <a:srgbClr val="FF0000"/>
                </a:solidFill>
              </a:rPr>
              <a:t>n</a:t>
            </a:r>
            <a:endParaRPr lang="en-GB" dirty="0">
              <a:solidFill>
                <a:srgbClr val="FF0000"/>
              </a:solidFill>
            </a:endParaRPr>
          </a:p>
        </p:txBody>
      </p:sp>
    </p:spTree>
    <p:extLst>
      <p:ext uri="{BB962C8B-B14F-4D97-AF65-F5344CB8AC3E}">
        <p14:creationId xmlns:p14="http://schemas.microsoft.com/office/powerpoint/2010/main" val="3360286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Programmable Scalable Network (Generated)</a:t>
            </a:r>
            <a:endParaRPr lang="en-GB" sz="1100" b="1" dirty="0">
              <a:solidFill>
                <a:srgbClr val="000000"/>
              </a:solidFill>
              <a:effectLst/>
              <a:latin typeface="ArialMT" pitchFamily="2" charset="0"/>
              <a:ea typeface="Calibri" panose="020F0502020204030204" pitchFamily="34" charset="0"/>
            </a:endParaRPr>
          </a:p>
        </p:txBody>
      </p:sp>
      <p:pic>
        <p:nvPicPr>
          <p:cNvPr id="9" name="Picture 8">
            <a:extLst>
              <a:ext uri="{FF2B5EF4-FFF2-40B4-BE49-F238E27FC236}">
                <a16:creationId xmlns:a16="http://schemas.microsoft.com/office/drawing/2014/main" id="{643BBAD4-BA28-464F-BAB3-DEFAF835BC5A}"/>
              </a:ext>
            </a:extLst>
          </p:cNvPr>
          <p:cNvPicPr>
            <a:picLocks noChangeAspect="1"/>
          </p:cNvPicPr>
          <p:nvPr/>
        </p:nvPicPr>
        <p:blipFill rotWithShape="1">
          <a:blip r:embed="rId5">
            <a:clrChange>
              <a:clrFrom>
                <a:srgbClr val="000000"/>
              </a:clrFrom>
              <a:clrTo>
                <a:srgbClr val="000000">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l="3984" t="3431" r="3672" b="3465"/>
          <a:stretch/>
        </p:blipFill>
        <p:spPr>
          <a:xfrm>
            <a:off x="1410840" y="1761767"/>
            <a:ext cx="9792924" cy="4672765"/>
          </a:xfrm>
          <a:prstGeom prst="rect">
            <a:avLst/>
          </a:prstGeom>
        </p:spPr>
      </p:pic>
      <p:sp>
        <p:nvSpPr>
          <p:cNvPr id="2" name="Rectangle 1">
            <a:extLst>
              <a:ext uri="{FF2B5EF4-FFF2-40B4-BE49-F238E27FC236}">
                <a16:creationId xmlns:a16="http://schemas.microsoft.com/office/drawing/2014/main" id="{898B6AB0-F87D-4108-8033-BC41F1AC910F}"/>
              </a:ext>
            </a:extLst>
          </p:cNvPr>
          <p:cNvSpPr/>
          <p:nvPr/>
        </p:nvSpPr>
        <p:spPr>
          <a:xfrm>
            <a:off x="0" y="1169246"/>
            <a:ext cx="5092117" cy="523220"/>
          </a:xfrm>
          <a:prstGeom prst="rect">
            <a:avLst/>
          </a:prstGeom>
        </p:spPr>
        <p:txBody>
          <a:bodyPr wrap="square">
            <a:spAutoFit/>
          </a:bodyPr>
          <a:lstStyle/>
          <a:p>
            <a:r>
              <a:rPr lang="en-SG" sz="2800" dirty="0"/>
              <a:t>40 by 40 synapses, 40 neurons</a:t>
            </a:r>
            <a:endParaRPr lang="en-GB" sz="2800" dirty="0"/>
          </a:p>
        </p:txBody>
      </p:sp>
      <p:sp>
        <p:nvSpPr>
          <p:cNvPr id="6" name="Slide Number Placeholder 5">
            <a:extLst>
              <a:ext uri="{FF2B5EF4-FFF2-40B4-BE49-F238E27FC236}">
                <a16:creationId xmlns:a16="http://schemas.microsoft.com/office/drawing/2014/main" id="{E1F32569-8672-4844-84CC-C0735AFCD28B}"/>
              </a:ext>
            </a:extLst>
          </p:cNvPr>
          <p:cNvSpPr>
            <a:spLocks noGrp="1"/>
          </p:cNvSpPr>
          <p:nvPr>
            <p:ph type="sldNum" sz="quarter" idx="12"/>
          </p:nvPr>
        </p:nvSpPr>
        <p:spPr/>
        <p:txBody>
          <a:bodyPr/>
          <a:lstStyle/>
          <a:p>
            <a:fld id="{32C6877C-4AE1-4F63-BAE2-155794032CE1}" type="slidenum">
              <a:rPr lang="en-GB" smtClean="0"/>
              <a:t>32</a:t>
            </a:fld>
            <a:endParaRPr lang="en-GB"/>
          </a:p>
        </p:txBody>
      </p:sp>
    </p:spTree>
    <p:extLst>
      <p:ext uri="{BB962C8B-B14F-4D97-AF65-F5344CB8AC3E}">
        <p14:creationId xmlns:p14="http://schemas.microsoft.com/office/powerpoint/2010/main" val="2507415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93E8F0-167F-4A35-8524-3D83BBD46BA4}"/>
              </a:ext>
            </a:extLst>
          </p:cNvPr>
          <p:cNvPicPr>
            <a:picLocks noChangeAspect="1"/>
          </p:cNvPicPr>
          <p:nvPr/>
        </p:nvPicPr>
        <p:blipFill>
          <a:blip r:embed="rId2">
            <a:clrChange>
              <a:clrFrom>
                <a:srgbClr val="000000"/>
              </a:clrFrom>
              <a:clrTo>
                <a:srgbClr val="000000">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16200000">
            <a:off x="6109336" y="497853"/>
            <a:ext cx="5434286" cy="6351429"/>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Pre-Simulation Result (Outline)</a:t>
            </a:r>
            <a:endParaRPr lang="en-GB" sz="1100" b="1" dirty="0">
              <a:solidFill>
                <a:srgbClr val="000000"/>
              </a:solidFill>
              <a:effectLst/>
              <a:latin typeface="ArialMT" pitchFamily="2" charset="0"/>
              <a:ea typeface="Calibri" panose="020F0502020204030204" pitchFamily="34" charset="0"/>
            </a:endParaRP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D6367218-4F34-4839-BBBA-EB26BDC8F551}"/>
                  </a:ext>
                </a:extLst>
              </p:cNvPr>
              <p:cNvSpPr>
                <a:spLocks noGrp="1"/>
              </p:cNvSpPr>
              <p:nvPr>
                <p:ph idx="1"/>
              </p:nvPr>
            </p:nvSpPr>
            <p:spPr>
              <a:xfrm>
                <a:off x="200022" y="1350783"/>
                <a:ext cx="5732428" cy="4269432"/>
              </a:xfrm>
            </p:spPr>
            <p:txBody>
              <a:bodyPr>
                <a:normAutofit/>
              </a:bodyPr>
              <a:lstStyle/>
              <a:p>
                <a:r>
                  <a:rPr lang="en-SG" dirty="0"/>
                  <a:t>Choice of switch (NMOS? PMOS?)</a:t>
                </a:r>
              </a:p>
              <a:p>
                <a:r>
                  <a:rPr lang="en-SG" dirty="0"/>
                  <a:t>20 by n synapses </a:t>
                </a:r>
                <a:r>
                  <a:rPr lang="en-SG" u="sng" dirty="0"/>
                  <a:t>without switch</a:t>
                </a:r>
                <a:r>
                  <a:rPr lang="en-SG" dirty="0"/>
                  <a:t> to find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 (All same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a:t>
                </a:r>
              </a:p>
              <a:p>
                <a:r>
                  <a:rPr lang="en-SG" dirty="0"/>
                  <a:t>20 by 784 synapses </a:t>
                </a:r>
                <a:r>
                  <a:rPr lang="en-SG" u="sng" dirty="0"/>
                  <a:t>with switch</a:t>
                </a:r>
                <a:r>
                  <a:rPr lang="en-SG" dirty="0"/>
                  <a:t> &amp; synapses (8-step 1k</a:t>
                </a:r>
                <a14:m>
                  <m:oMath xmlns:m="http://schemas.openxmlformats.org/officeDocument/2006/math">
                    <m:r>
                      <m:rPr>
                        <m:sty m:val="p"/>
                      </m:rPr>
                      <a:rPr lang="en-SG">
                        <a:latin typeface="Cambria Math" panose="02040503050406030204" pitchFamily="18" charset="0"/>
                      </a:rPr>
                      <m:t>Ω</m:t>
                    </m:r>
                  </m:oMath>
                </a14:m>
                <a:r>
                  <a:rPr lang="en-SG" dirty="0"/>
                  <a:t> to 3k</a:t>
                </a:r>
                <a14:m>
                  <m:oMath xmlns:m="http://schemas.openxmlformats.org/officeDocument/2006/math">
                    <m:r>
                      <m:rPr>
                        <m:sty m:val="p"/>
                      </m:rPr>
                      <a:rPr lang="en-SG">
                        <a:latin typeface="Cambria Math" panose="02040503050406030204" pitchFamily="18" charset="0"/>
                      </a:rPr>
                      <m:t>Ω</m:t>
                    </m:r>
                  </m:oMath>
                </a14:m>
                <a:r>
                  <a:rPr lang="en-SG" dirty="0"/>
                  <a:t>) and all different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 (1326000</a:t>
                </a:r>
                <a14:m>
                  <m:oMath xmlns:m="http://schemas.openxmlformats.org/officeDocument/2006/math">
                    <m:r>
                      <m:rPr>
                        <m:sty m:val="p"/>
                      </m:rPr>
                      <a:rPr lang="en-SG" b="0" i="0" smtClean="0">
                        <a:latin typeface="Cambria Math" panose="02040503050406030204" pitchFamily="18" charset="0"/>
                      </a:rPr>
                      <m:t>Ω</m:t>
                    </m:r>
                  </m:oMath>
                </a14:m>
                <a:r>
                  <a:rPr lang="en-SG" dirty="0"/>
                  <a:t>, 50000</a:t>
                </a:r>
                <a14:m>
                  <m:oMath xmlns:m="http://schemas.openxmlformats.org/officeDocument/2006/math">
                    <m:r>
                      <m:rPr>
                        <m:sty m:val="p"/>
                      </m:rPr>
                      <a:rPr lang="en-SG" b="0" i="0" smtClean="0">
                        <a:latin typeface="Cambria Math" panose="02040503050406030204" pitchFamily="18" charset="0"/>
                      </a:rPr>
                      <m:t>Ω</m:t>
                    </m:r>
                  </m:oMath>
                </a14:m>
                <a:r>
                  <a:rPr lang="en-SG" dirty="0"/>
                  <a:t>, 281690</a:t>
                </a:r>
                <a14:m>
                  <m:oMath xmlns:m="http://schemas.openxmlformats.org/officeDocument/2006/math">
                    <m:r>
                      <m:rPr>
                        <m:sty m:val="p"/>
                      </m:rPr>
                      <a:rPr lang="en-SG" b="0" i="0" smtClean="0">
                        <a:latin typeface="Cambria Math" panose="02040503050406030204" pitchFamily="18" charset="0"/>
                      </a:rPr>
                      <m:t>Ω</m:t>
                    </m:r>
                  </m:oMath>
                </a14:m>
                <a:r>
                  <a:rPr lang="en-SG" b="0" dirty="0"/>
                  <a:t>) to tune accuracy for:</a:t>
                </a:r>
              </a:p>
              <a:p>
                <a:pPr lvl="1"/>
                <a:r>
                  <a:rPr lang="en-SG" dirty="0"/>
                  <a:t>Normal power case</a:t>
                </a:r>
              </a:p>
              <a:p>
                <a:pPr lvl="1"/>
                <a:r>
                  <a:rPr lang="en-SG" dirty="0"/>
                  <a:t>Extreme power case</a:t>
                </a:r>
              </a:p>
              <a:p>
                <a:endParaRPr lang="en-SG" dirty="0"/>
              </a:p>
              <a:p>
                <a:pPr lvl="1"/>
                <a:endParaRPr lang="en-SG" dirty="0"/>
              </a:p>
              <a:p>
                <a:endParaRPr lang="en-SG" dirty="0"/>
              </a:p>
              <a:p>
                <a:endParaRPr lang="en-GB" dirty="0"/>
              </a:p>
            </p:txBody>
          </p:sp>
        </mc:Choice>
        <mc:Fallback>
          <p:sp>
            <p:nvSpPr>
              <p:cNvPr id="10" name="Content Placeholder 2">
                <a:extLst>
                  <a:ext uri="{FF2B5EF4-FFF2-40B4-BE49-F238E27FC236}">
                    <a16:creationId xmlns:a16="http://schemas.microsoft.com/office/drawing/2014/main" id="{D6367218-4F34-4839-BBBA-EB26BDC8F551}"/>
                  </a:ext>
                </a:extLst>
              </p:cNvPr>
              <p:cNvSpPr>
                <a:spLocks noGrp="1" noRot="1" noChangeAspect="1" noMove="1" noResize="1" noEditPoints="1" noAdjustHandles="1" noChangeArrowheads="1" noChangeShapeType="1" noTextEdit="1"/>
              </p:cNvSpPr>
              <p:nvPr>
                <p:ph idx="1"/>
              </p:nvPr>
            </p:nvSpPr>
            <p:spPr>
              <a:xfrm>
                <a:off x="200022" y="1350783"/>
                <a:ext cx="5732428" cy="4269432"/>
              </a:xfrm>
              <a:blipFill>
                <a:blip r:embed="rId6"/>
                <a:stretch>
                  <a:fillRect l="-1915" t="-2429" r="-2447"/>
                </a:stretch>
              </a:blipFill>
            </p:spPr>
            <p:txBody>
              <a:bodyPr/>
              <a:lstStyle/>
              <a:p>
                <a:r>
                  <a:rPr lang="en-GB">
                    <a:noFill/>
                  </a:rPr>
                  <a:t> </a:t>
                </a:r>
              </a:p>
            </p:txBody>
          </p:sp>
        </mc:Fallback>
      </mc:AlternateContent>
      <p:sp>
        <p:nvSpPr>
          <p:cNvPr id="5" name="Slide Number Placeholder 4">
            <a:extLst>
              <a:ext uri="{FF2B5EF4-FFF2-40B4-BE49-F238E27FC236}">
                <a16:creationId xmlns:a16="http://schemas.microsoft.com/office/drawing/2014/main" id="{8DE33320-C0D9-430B-BEF2-546BC674B6B7}"/>
              </a:ext>
            </a:extLst>
          </p:cNvPr>
          <p:cNvSpPr>
            <a:spLocks noGrp="1"/>
          </p:cNvSpPr>
          <p:nvPr>
            <p:ph type="sldNum" sz="quarter" idx="12"/>
          </p:nvPr>
        </p:nvSpPr>
        <p:spPr/>
        <p:txBody>
          <a:bodyPr/>
          <a:lstStyle/>
          <a:p>
            <a:fld id="{32C6877C-4AE1-4F63-BAE2-155794032CE1}" type="slidenum">
              <a:rPr lang="en-GB" smtClean="0"/>
              <a:t>33</a:t>
            </a:fld>
            <a:endParaRPr lang="en-GB"/>
          </a:p>
        </p:txBody>
      </p:sp>
      <p:cxnSp>
        <p:nvCxnSpPr>
          <p:cNvPr id="3" name="Straight Connector 2">
            <a:extLst>
              <a:ext uri="{FF2B5EF4-FFF2-40B4-BE49-F238E27FC236}">
                <a16:creationId xmlns:a16="http://schemas.microsoft.com/office/drawing/2014/main" id="{4AD3008A-45CC-4F90-9688-CB92882F9859}"/>
              </a:ext>
            </a:extLst>
          </p:cNvPr>
          <p:cNvCxnSpPr/>
          <p:nvPr/>
        </p:nvCxnSpPr>
        <p:spPr>
          <a:xfrm>
            <a:off x="3010830" y="2709746"/>
            <a:ext cx="4460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709A916-AA7E-4697-82D7-856C84149BE9}"/>
              </a:ext>
            </a:extLst>
          </p:cNvPr>
          <p:cNvCxnSpPr>
            <a:cxnSpLocks/>
          </p:cNvCxnSpPr>
          <p:nvPr/>
        </p:nvCxnSpPr>
        <p:spPr>
          <a:xfrm>
            <a:off x="2473052" y="3945269"/>
            <a:ext cx="143351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76A5BD1-7717-4907-B3D8-DA6C44645F3A}"/>
              </a:ext>
            </a:extLst>
          </p:cNvPr>
          <p:cNvCxnSpPr>
            <a:cxnSpLocks/>
          </p:cNvCxnSpPr>
          <p:nvPr/>
        </p:nvCxnSpPr>
        <p:spPr>
          <a:xfrm>
            <a:off x="4122874" y="3944703"/>
            <a:ext cx="1162804"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37FD64F-B95F-44CA-8711-CD99616E9302}"/>
              </a:ext>
            </a:extLst>
          </p:cNvPr>
          <p:cNvCxnSpPr>
            <a:cxnSpLocks/>
          </p:cNvCxnSpPr>
          <p:nvPr/>
        </p:nvCxnSpPr>
        <p:spPr>
          <a:xfrm>
            <a:off x="568464" y="4347284"/>
            <a:ext cx="1289184"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36391BEF-0D82-4E86-AB66-375D210DCEEB}"/>
              </a:ext>
            </a:extLst>
          </p:cNvPr>
          <p:cNvSpPr/>
          <p:nvPr/>
        </p:nvSpPr>
        <p:spPr>
          <a:xfrm>
            <a:off x="9258993" y="2207941"/>
            <a:ext cx="431417" cy="27878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47558751-4D02-40FE-8941-858B8055F11F}"/>
              </a:ext>
            </a:extLst>
          </p:cNvPr>
          <p:cNvSpPr/>
          <p:nvPr/>
        </p:nvSpPr>
        <p:spPr>
          <a:xfrm>
            <a:off x="9842810" y="2224501"/>
            <a:ext cx="431417" cy="27878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82CBBE97-B66F-4B7D-A888-FE9413644B59}"/>
              </a:ext>
            </a:extLst>
          </p:cNvPr>
          <p:cNvSpPr/>
          <p:nvPr/>
        </p:nvSpPr>
        <p:spPr>
          <a:xfrm>
            <a:off x="10706793" y="2207940"/>
            <a:ext cx="431417" cy="27878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A8192F59-54DF-4331-9F09-72657A1E08DF}"/>
              </a:ext>
            </a:extLst>
          </p:cNvPr>
          <p:cNvSpPr/>
          <p:nvPr/>
        </p:nvSpPr>
        <p:spPr>
          <a:xfrm>
            <a:off x="9254111" y="3279756"/>
            <a:ext cx="431417" cy="27878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ED0E1F61-C532-46DC-BDE0-BFC0F95DECB5}"/>
              </a:ext>
            </a:extLst>
          </p:cNvPr>
          <p:cNvSpPr/>
          <p:nvPr/>
        </p:nvSpPr>
        <p:spPr>
          <a:xfrm>
            <a:off x="9837928" y="3296316"/>
            <a:ext cx="431417" cy="27878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242384A8-3C83-4D8C-B417-F523D6E545CC}"/>
              </a:ext>
            </a:extLst>
          </p:cNvPr>
          <p:cNvSpPr/>
          <p:nvPr/>
        </p:nvSpPr>
        <p:spPr>
          <a:xfrm>
            <a:off x="10701911" y="3279755"/>
            <a:ext cx="431417" cy="27878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06F87942-F18C-46BA-BE5A-A6D637197F4D}"/>
              </a:ext>
            </a:extLst>
          </p:cNvPr>
          <p:cNvSpPr/>
          <p:nvPr/>
        </p:nvSpPr>
        <p:spPr>
          <a:xfrm>
            <a:off x="9261879" y="4351571"/>
            <a:ext cx="431417" cy="27878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EAC6C7A6-AC20-47BA-B462-014656AC5B45}"/>
              </a:ext>
            </a:extLst>
          </p:cNvPr>
          <p:cNvSpPr/>
          <p:nvPr/>
        </p:nvSpPr>
        <p:spPr>
          <a:xfrm>
            <a:off x="9845696" y="4368131"/>
            <a:ext cx="431417" cy="27878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DCD28E6B-8DBB-4D87-ACAE-E0A1573975D3}"/>
              </a:ext>
            </a:extLst>
          </p:cNvPr>
          <p:cNvSpPr/>
          <p:nvPr/>
        </p:nvSpPr>
        <p:spPr>
          <a:xfrm>
            <a:off x="10709679" y="4351570"/>
            <a:ext cx="431417" cy="27878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00CAE6C3-0AD5-4379-BFB8-AFF00056998D}"/>
              </a:ext>
            </a:extLst>
          </p:cNvPr>
          <p:cNvSpPr/>
          <p:nvPr/>
        </p:nvSpPr>
        <p:spPr>
          <a:xfrm>
            <a:off x="9254111" y="5406825"/>
            <a:ext cx="431417" cy="27878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D092856A-49F0-4BF2-AA3E-4F54A20CC3E0}"/>
              </a:ext>
            </a:extLst>
          </p:cNvPr>
          <p:cNvSpPr/>
          <p:nvPr/>
        </p:nvSpPr>
        <p:spPr>
          <a:xfrm>
            <a:off x="9837928" y="5423385"/>
            <a:ext cx="431417" cy="27878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1D88F44-2989-427D-A56C-D568B79D9228}"/>
              </a:ext>
            </a:extLst>
          </p:cNvPr>
          <p:cNvSpPr/>
          <p:nvPr/>
        </p:nvSpPr>
        <p:spPr>
          <a:xfrm>
            <a:off x="10701911" y="5406824"/>
            <a:ext cx="431417" cy="27878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9EB5191B-315A-4998-BD92-07CBD803958E}"/>
              </a:ext>
            </a:extLst>
          </p:cNvPr>
          <p:cNvSpPr/>
          <p:nvPr/>
        </p:nvSpPr>
        <p:spPr>
          <a:xfrm>
            <a:off x="9850247" y="2220787"/>
            <a:ext cx="431417" cy="278781"/>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0A0E5C07-82F5-4C3B-8660-EE9F621FB1E0}"/>
              </a:ext>
            </a:extLst>
          </p:cNvPr>
          <p:cNvSpPr/>
          <p:nvPr/>
        </p:nvSpPr>
        <p:spPr>
          <a:xfrm>
            <a:off x="9845365" y="3292602"/>
            <a:ext cx="431417" cy="278781"/>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D79C3EE3-3795-446D-B6EC-680A87D512D2}"/>
              </a:ext>
            </a:extLst>
          </p:cNvPr>
          <p:cNvSpPr/>
          <p:nvPr/>
        </p:nvSpPr>
        <p:spPr>
          <a:xfrm>
            <a:off x="9853133" y="4364417"/>
            <a:ext cx="431417" cy="278781"/>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AB14D2AC-15EE-4692-A0AF-452EEAA539B8}"/>
              </a:ext>
            </a:extLst>
          </p:cNvPr>
          <p:cNvSpPr/>
          <p:nvPr/>
        </p:nvSpPr>
        <p:spPr>
          <a:xfrm>
            <a:off x="9845365" y="5419671"/>
            <a:ext cx="431417" cy="278781"/>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87F09B1A-C13D-41E2-B52C-C1EEF7DF4BCC}"/>
              </a:ext>
            </a:extLst>
          </p:cNvPr>
          <p:cNvSpPr/>
          <p:nvPr/>
        </p:nvSpPr>
        <p:spPr>
          <a:xfrm>
            <a:off x="10703079" y="2204220"/>
            <a:ext cx="431417" cy="278781"/>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7F8600B5-DF3B-4FF7-A0EF-B369AA455DF1}"/>
              </a:ext>
            </a:extLst>
          </p:cNvPr>
          <p:cNvSpPr/>
          <p:nvPr/>
        </p:nvSpPr>
        <p:spPr>
          <a:xfrm>
            <a:off x="10698197" y="3276035"/>
            <a:ext cx="431417" cy="278781"/>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35334753-2B53-4DD7-9C17-13BD5DBE7C2E}"/>
              </a:ext>
            </a:extLst>
          </p:cNvPr>
          <p:cNvSpPr/>
          <p:nvPr/>
        </p:nvSpPr>
        <p:spPr>
          <a:xfrm>
            <a:off x="10705965" y="4347850"/>
            <a:ext cx="431417" cy="278781"/>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E2A36E2B-E611-4025-A2C0-A22B64B93CC4}"/>
              </a:ext>
            </a:extLst>
          </p:cNvPr>
          <p:cNvSpPr/>
          <p:nvPr/>
        </p:nvSpPr>
        <p:spPr>
          <a:xfrm>
            <a:off x="10698197" y="5403104"/>
            <a:ext cx="431417" cy="278781"/>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732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2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2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2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2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2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2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2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2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2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2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3"/>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20"/>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23"/>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22"/>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21"/>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4"/>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30"/>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31"/>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34"/>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33"/>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32"/>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200"/>
                                        <p:tgtEl>
                                          <p:spTgt spid="12"/>
                                        </p:tgtEl>
                                      </p:cBhvr>
                                    </p:animEffect>
                                  </p:childTnLst>
                                </p:cTn>
                              </p:par>
                              <p:par>
                                <p:cTn id="77" presetID="10" presetClass="entr" presetSubtype="0" fill="hold" grpId="2" nodeType="with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fade">
                                      <p:cBhvr>
                                        <p:cTn id="79" dur="200"/>
                                        <p:tgtEl>
                                          <p:spTgt spid="8"/>
                                        </p:tgtEl>
                                      </p:cBhvr>
                                    </p:animEffect>
                                  </p:childTnLst>
                                </p:cTn>
                              </p:par>
                              <p:par>
                                <p:cTn id="80" presetID="10" presetClass="entr" presetSubtype="0" fill="hold" grpId="2"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200"/>
                                        <p:tgtEl>
                                          <p:spTgt spid="21"/>
                                        </p:tgtEl>
                                      </p:cBhvr>
                                    </p:animEffect>
                                  </p:childTnLst>
                                </p:cTn>
                              </p:par>
                              <p:par>
                                <p:cTn id="83" presetID="10" presetClass="entr" presetSubtype="0" fill="hold" grpId="2"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200"/>
                                        <p:tgtEl>
                                          <p:spTgt spid="24"/>
                                        </p:tgtEl>
                                      </p:cBhvr>
                                    </p:animEffect>
                                  </p:childTnLst>
                                </p:cTn>
                              </p:par>
                              <p:par>
                                <p:cTn id="86" presetID="10" presetClass="entr" presetSubtype="0" fill="hold" grpId="2"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200"/>
                                        <p:tgtEl>
                                          <p:spTgt spid="32"/>
                                        </p:tgtEl>
                                      </p:cBhvr>
                                    </p:animEffect>
                                  </p:childTnLst>
                                </p:cTn>
                              </p:par>
                              <p:par>
                                <p:cTn id="89" presetID="10" presetClass="entr" presetSubtype="0" fill="hold" nodeType="withEffect">
                                  <p:stCondLst>
                                    <p:cond delay="30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200"/>
                                        <p:tgtEl>
                                          <p:spTgt spid="14"/>
                                        </p:tgtEl>
                                      </p:cBhvr>
                                    </p:animEffect>
                                  </p:childTnLst>
                                </p:cTn>
                              </p:par>
                              <p:par>
                                <p:cTn id="92" presetID="10" presetClass="entr" presetSubtype="0" fill="hold" grpId="0" nodeType="withEffect">
                                  <p:stCondLst>
                                    <p:cond delay="30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200"/>
                                        <p:tgtEl>
                                          <p:spTgt spid="36"/>
                                        </p:tgtEl>
                                      </p:cBhvr>
                                    </p:animEffect>
                                  </p:childTnLst>
                                </p:cTn>
                              </p:par>
                              <p:par>
                                <p:cTn id="95" presetID="10" presetClass="entr" presetSubtype="0" fill="hold" grpId="0" nodeType="withEffect">
                                  <p:stCondLst>
                                    <p:cond delay="30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200"/>
                                        <p:tgtEl>
                                          <p:spTgt spid="37"/>
                                        </p:tgtEl>
                                      </p:cBhvr>
                                    </p:animEffect>
                                  </p:childTnLst>
                                </p:cTn>
                              </p:par>
                              <p:par>
                                <p:cTn id="98" presetID="10" presetClass="entr" presetSubtype="0" fill="hold" grpId="0" nodeType="withEffect">
                                  <p:stCondLst>
                                    <p:cond delay="30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200"/>
                                        <p:tgtEl>
                                          <p:spTgt spid="38"/>
                                        </p:tgtEl>
                                      </p:cBhvr>
                                    </p:animEffect>
                                  </p:childTnLst>
                                </p:cTn>
                              </p:par>
                              <p:par>
                                <p:cTn id="101" presetID="10" presetClass="entr" presetSubtype="0" fill="hold" grpId="0" nodeType="withEffect">
                                  <p:stCondLst>
                                    <p:cond delay="30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200"/>
                                        <p:tgtEl>
                                          <p:spTgt spid="39"/>
                                        </p:tgtEl>
                                      </p:cBhvr>
                                    </p:animEffect>
                                  </p:childTnLst>
                                </p:cTn>
                              </p:par>
                              <p:par>
                                <p:cTn id="104" presetID="10" presetClass="entr" presetSubtype="0" fill="hold" nodeType="withEffect">
                                  <p:stCondLst>
                                    <p:cond delay="600"/>
                                  </p:stCondLst>
                                  <p:childTnLst>
                                    <p:set>
                                      <p:cBhvr>
                                        <p:cTn id="105" dur="1" fill="hold">
                                          <p:stCondLst>
                                            <p:cond delay="0"/>
                                          </p:stCondLst>
                                        </p:cTn>
                                        <p:tgtEl>
                                          <p:spTgt spid="16"/>
                                        </p:tgtEl>
                                        <p:attrNameLst>
                                          <p:attrName>style.visibility</p:attrName>
                                        </p:attrNameLst>
                                      </p:cBhvr>
                                      <p:to>
                                        <p:strVal val="visible"/>
                                      </p:to>
                                    </p:set>
                                    <p:animEffect transition="in" filter="fade">
                                      <p:cBhvr>
                                        <p:cTn id="106" dur="200"/>
                                        <p:tgtEl>
                                          <p:spTgt spid="16"/>
                                        </p:tgtEl>
                                      </p:cBhvr>
                                    </p:animEffect>
                                  </p:childTnLst>
                                </p:cTn>
                              </p:par>
                              <p:par>
                                <p:cTn id="107" presetID="10" presetClass="entr" presetSubtype="0" fill="hold" grpId="0" nodeType="withEffect">
                                  <p:stCondLst>
                                    <p:cond delay="600"/>
                                  </p:stCondLst>
                                  <p:childTnLst>
                                    <p:set>
                                      <p:cBhvr>
                                        <p:cTn id="108" dur="1" fill="hold">
                                          <p:stCondLst>
                                            <p:cond delay="0"/>
                                          </p:stCondLst>
                                        </p:cTn>
                                        <p:tgtEl>
                                          <p:spTgt spid="40"/>
                                        </p:tgtEl>
                                        <p:attrNameLst>
                                          <p:attrName>style.visibility</p:attrName>
                                        </p:attrNameLst>
                                      </p:cBhvr>
                                      <p:to>
                                        <p:strVal val="visible"/>
                                      </p:to>
                                    </p:set>
                                    <p:animEffect transition="in" filter="fade">
                                      <p:cBhvr>
                                        <p:cTn id="109" dur="200"/>
                                        <p:tgtEl>
                                          <p:spTgt spid="40"/>
                                        </p:tgtEl>
                                      </p:cBhvr>
                                    </p:animEffect>
                                  </p:childTnLst>
                                </p:cTn>
                              </p:par>
                              <p:par>
                                <p:cTn id="110" presetID="10" presetClass="entr" presetSubtype="0" fill="hold" grpId="0" nodeType="withEffect">
                                  <p:stCondLst>
                                    <p:cond delay="600"/>
                                  </p:stCondLst>
                                  <p:childTnLst>
                                    <p:set>
                                      <p:cBhvr>
                                        <p:cTn id="111" dur="1" fill="hold">
                                          <p:stCondLst>
                                            <p:cond delay="0"/>
                                          </p:stCondLst>
                                        </p:cTn>
                                        <p:tgtEl>
                                          <p:spTgt spid="41"/>
                                        </p:tgtEl>
                                        <p:attrNameLst>
                                          <p:attrName>style.visibility</p:attrName>
                                        </p:attrNameLst>
                                      </p:cBhvr>
                                      <p:to>
                                        <p:strVal val="visible"/>
                                      </p:to>
                                    </p:set>
                                    <p:animEffect transition="in" filter="fade">
                                      <p:cBhvr>
                                        <p:cTn id="112" dur="200"/>
                                        <p:tgtEl>
                                          <p:spTgt spid="41"/>
                                        </p:tgtEl>
                                      </p:cBhvr>
                                    </p:animEffect>
                                  </p:childTnLst>
                                </p:cTn>
                              </p:par>
                              <p:par>
                                <p:cTn id="113" presetID="10" presetClass="entr" presetSubtype="0" fill="hold" grpId="0" nodeType="withEffect">
                                  <p:stCondLst>
                                    <p:cond delay="60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200"/>
                                        <p:tgtEl>
                                          <p:spTgt spid="42"/>
                                        </p:tgtEl>
                                      </p:cBhvr>
                                    </p:animEffect>
                                  </p:childTnLst>
                                </p:cTn>
                              </p:par>
                              <p:par>
                                <p:cTn id="116" presetID="10" presetClass="entr" presetSubtype="0" fill="hold" grpId="0" nodeType="withEffect">
                                  <p:stCondLst>
                                    <p:cond delay="600"/>
                                  </p:stCondLst>
                                  <p:childTnLst>
                                    <p:set>
                                      <p:cBhvr>
                                        <p:cTn id="117" dur="1" fill="hold">
                                          <p:stCondLst>
                                            <p:cond delay="0"/>
                                          </p:stCondLst>
                                        </p:cTn>
                                        <p:tgtEl>
                                          <p:spTgt spid="43"/>
                                        </p:tgtEl>
                                        <p:attrNameLst>
                                          <p:attrName>style.visibility</p:attrName>
                                        </p:attrNameLst>
                                      </p:cBhvr>
                                      <p:to>
                                        <p:strVal val="visible"/>
                                      </p:to>
                                    </p:set>
                                    <p:animEffect transition="in" filter="fade">
                                      <p:cBhvr>
                                        <p:cTn id="118" dur="2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19" grpId="0" animBg="1"/>
      <p:bldP spid="19" grpId="1" animBg="1"/>
      <p:bldP spid="20" grpId="0" animBg="1"/>
      <p:bldP spid="20" grpId="1" animBg="1"/>
      <p:bldP spid="21" grpId="0" animBg="1"/>
      <p:bldP spid="21" grpId="1" animBg="1"/>
      <p:bldP spid="21" grpId="2" animBg="1"/>
      <p:bldP spid="22" grpId="0" animBg="1"/>
      <p:bldP spid="22" grpId="1" animBg="1"/>
      <p:bldP spid="23" grpId="0" animBg="1"/>
      <p:bldP spid="23" grpId="1" animBg="1"/>
      <p:bldP spid="24" grpId="0" animBg="1"/>
      <p:bldP spid="24" grpId="1" animBg="1"/>
      <p:bldP spid="24" grpId="2" animBg="1"/>
      <p:bldP spid="30" grpId="0" animBg="1"/>
      <p:bldP spid="30" grpId="1" animBg="1"/>
      <p:bldP spid="31" grpId="0" animBg="1"/>
      <p:bldP spid="31" grpId="1" animBg="1"/>
      <p:bldP spid="32" grpId="0" animBg="1"/>
      <p:bldP spid="32" grpId="1" animBg="1"/>
      <p:bldP spid="32" grpId="2" animBg="1"/>
      <p:bldP spid="33" grpId="0" animBg="1"/>
      <p:bldP spid="33" grpId="1" animBg="1"/>
      <p:bldP spid="34" grpId="0" animBg="1"/>
      <p:bldP spid="34" grpId="1" animBg="1"/>
      <p:bldP spid="36" grpId="0" animBg="1"/>
      <p:bldP spid="37" grpId="0" animBg="1"/>
      <p:bldP spid="38" grpId="0" animBg="1"/>
      <p:bldP spid="39" grpId="0" animBg="1"/>
      <p:bldP spid="40" grpId="0" animBg="1"/>
      <p:bldP spid="41" grpId="0" animBg="1"/>
      <p:bldP spid="42" grpId="0" animBg="1"/>
      <p:bldP spid="4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Choice of MOS switch (NMOS? PMOS?)</a:t>
            </a:r>
          </a:p>
        </p:txBody>
      </p:sp>
      <p:graphicFrame>
        <p:nvGraphicFramePr>
          <p:cNvPr id="5" name="Table 5">
            <a:extLst>
              <a:ext uri="{FF2B5EF4-FFF2-40B4-BE49-F238E27FC236}">
                <a16:creationId xmlns:a16="http://schemas.microsoft.com/office/drawing/2014/main" id="{F6D2E8F7-8885-4188-8C7B-825C25B511F6}"/>
              </a:ext>
            </a:extLst>
          </p:cNvPr>
          <p:cNvGraphicFramePr>
            <a:graphicFrameLocks noGrp="1"/>
          </p:cNvGraphicFramePr>
          <p:nvPr>
            <p:extLst>
              <p:ext uri="{D42A27DB-BD31-4B8C-83A1-F6EECF244321}">
                <p14:modId xmlns:p14="http://schemas.microsoft.com/office/powerpoint/2010/main" val="2289521210"/>
              </p:ext>
            </p:extLst>
          </p:nvPr>
        </p:nvGraphicFramePr>
        <p:xfrm>
          <a:off x="825263" y="5473455"/>
          <a:ext cx="4859920" cy="741680"/>
        </p:xfrm>
        <a:graphic>
          <a:graphicData uri="http://schemas.openxmlformats.org/drawingml/2006/table">
            <a:tbl>
              <a:tblPr firstRow="1" bandRow="1">
                <a:tableStyleId>{5C22544A-7EE6-4342-B048-85BDC9FD1C3A}</a:tableStyleId>
              </a:tblPr>
              <a:tblGrid>
                <a:gridCol w="3279598">
                  <a:extLst>
                    <a:ext uri="{9D8B030D-6E8A-4147-A177-3AD203B41FA5}">
                      <a16:colId xmlns:a16="http://schemas.microsoft.com/office/drawing/2014/main" val="1198111203"/>
                    </a:ext>
                  </a:extLst>
                </a:gridCol>
                <a:gridCol w="1580322">
                  <a:extLst>
                    <a:ext uri="{9D8B030D-6E8A-4147-A177-3AD203B41FA5}">
                      <a16:colId xmlns:a16="http://schemas.microsoft.com/office/drawing/2014/main" val="3409872635"/>
                    </a:ext>
                  </a:extLst>
                </a:gridCol>
              </a:tblGrid>
              <a:tr h="370840">
                <a:tc>
                  <a:txBody>
                    <a:bodyPr/>
                    <a:lstStyle/>
                    <a:p>
                      <a:r>
                        <a:rPr lang="en-SG" dirty="0"/>
                        <a:t>Closeness (simulated/ideal in %)</a:t>
                      </a:r>
                      <a:endParaRPr lang="en-GB" dirty="0"/>
                    </a:p>
                  </a:txBody>
                  <a:tcPr>
                    <a:solidFill>
                      <a:srgbClr val="6BA42C"/>
                    </a:solidFill>
                  </a:tcPr>
                </a:tc>
                <a:tc>
                  <a:txBody>
                    <a:bodyPr/>
                    <a:lstStyle/>
                    <a:p>
                      <a:r>
                        <a:rPr lang="en-GB" dirty="0"/>
                        <a:t>80.305877</a:t>
                      </a:r>
                    </a:p>
                  </a:txBody>
                  <a:tcPr/>
                </a:tc>
                <a:extLst>
                  <a:ext uri="{0D108BD9-81ED-4DB2-BD59-A6C34878D82A}">
                    <a16:rowId xmlns:a16="http://schemas.microsoft.com/office/drawing/2014/main" val="908619999"/>
                  </a:ext>
                </a:extLst>
              </a:tr>
              <a:tr h="370840">
                <a:tc>
                  <a:txBody>
                    <a:bodyPr/>
                    <a:lstStyle/>
                    <a:p>
                      <a:r>
                        <a:rPr lang="en-GB" dirty="0"/>
                        <a:t>S.D. (%) </a:t>
                      </a:r>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3.034855</a:t>
                      </a:r>
                    </a:p>
                  </a:txBody>
                  <a:tcPr/>
                </a:tc>
                <a:extLst>
                  <a:ext uri="{0D108BD9-81ED-4DB2-BD59-A6C34878D82A}">
                    <a16:rowId xmlns:a16="http://schemas.microsoft.com/office/drawing/2014/main" val="1215969153"/>
                  </a:ext>
                </a:extLst>
              </a:tr>
            </a:tbl>
          </a:graphicData>
        </a:graphic>
      </p:graphicFrame>
      <p:sp>
        <p:nvSpPr>
          <p:cNvPr id="7" name="TextBox 6">
            <a:extLst>
              <a:ext uri="{FF2B5EF4-FFF2-40B4-BE49-F238E27FC236}">
                <a16:creationId xmlns:a16="http://schemas.microsoft.com/office/drawing/2014/main" id="{6046E0A7-AB70-4A13-9A37-B4085380CBAB}"/>
              </a:ext>
            </a:extLst>
          </p:cNvPr>
          <p:cNvSpPr txBox="1"/>
          <p:nvPr/>
        </p:nvSpPr>
        <p:spPr>
          <a:xfrm>
            <a:off x="825261" y="5006174"/>
            <a:ext cx="1669409" cy="461665"/>
          </a:xfrm>
          <a:prstGeom prst="rect">
            <a:avLst/>
          </a:prstGeom>
          <a:noFill/>
        </p:spPr>
        <p:txBody>
          <a:bodyPr wrap="square" rtlCol="0">
            <a:spAutoFit/>
          </a:bodyPr>
          <a:lstStyle/>
          <a:p>
            <a:r>
              <a:rPr lang="en-SG" sz="2400" b="1" dirty="0"/>
              <a:t>NMOS</a:t>
            </a:r>
            <a:endParaRPr lang="en-GB" sz="2400" b="1" dirty="0"/>
          </a:p>
        </p:txBody>
      </p:sp>
      <p:sp>
        <p:nvSpPr>
          <p:cNvPr id="12" name="Slide Number Placeholder 11">
            <a:extLst>
              <a:ext uri="{FF2B5EF4-FFF2-40B4-BE49-F238E27FC236}">
                <a16:creationId xmlns:a16="http://schemas.microsoft.com/office/drawing/2014/main" id="{21F98976-546A-4BD1-82E9-11BFD0E3AC2D}"/>
              </a:ext>
            </a:extLst>
          </p:cNvPr>
          <p:cNvSpPr>
            <a:spLocks noGrp="1"/>
          </p:cNvSpPr>
          <p:nvPr>
            <p:ph type="sldNum" sz="quarter" idx="12"/>
          </p:nvPr>
        </p:nvSpPr>
        <p:spPr/>
        <p:txBody>
          <a:bodyPr/>
          <a:lstStyle/>
          <a:p>
            <a:fld id="{32C6877C-4AE1-4F63-BAE2-155794032CE1}" type="slidenum">
              <a:rPr lang="en-GB" smtClean="0"/>
              <a:t>34</a:t>
            </a:fld>
            <a:endParaRPr lang="en-GB"/>
          </a:p>
        </p:txBody>
      </p:sp>
      <p:pic>
        <p:nvPicPr>
          <p:cNvPr id="20482" name="Picture 2" descr="MOSFETs">
            <a:extLst>
              <a:ext uri="{FF2B5EF4-FFF2-40B4-BE49-F238E27FC236}">
                <a16:creationId xmlns:a16="http://schemas.microsoft.com/office/drawing/2014/main" id="{AC6E98C0-B135-4E14-A314-7A446A1BED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499" y="1191454"/>
            <a:ext cx="687705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DD42782-371C-40C0-9D6C-93B80280D5C9}"/>
              </a:ext>
            </a:extLst>
          </p:cNvPr>
          <p:cNvSpPr txBox="1"/>
          <p:nvPr/>
        </p:nvSpPr>
        <p:spPr>
          <a:xfrm>
            <a:off x="5008561" y="5177090"/>
            <a:ext cx="771525" cy="1323439"/>
          </a:xfrm>
          <a:prstGeom prst="rect">
            <a:avLst/>
          </a:prstGeom>
          <a:noFill/>
        </p:spPr>
        <p:txBody>
          <a:bodyPr wrap="square" rtlCol="0">
            <a:spAutoFit/>
          </a:bodyPr>
          <a:lstStyle/>
          <a:p>
            <a:r>
              <a:rPr lang="en-GB" sz="8000" dirty="0">
                <a:solidFill>
                  <a:srgbClr val="00B050"/>
                </a:solidFill>
                <a:sym typeface="Wingdings" panose="05000000000000000000" pitchFamily="2" charset="2"/>
              </a:rPr>
              <a:t></a:t>
            </a:r>
            <a:endParaRPr lang="en-GB" sz="8000" dirty="0">
              <a:solidFill>
                <a:srgbClr val="00B050"/>
              </a:solidFill>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C4F312E-6209-49A8-8F8B-76AE52EA6E43}"/>
                  </a:ext>
                </a:extLst>
              </p:cNvPr>
              <p:cNvSpPr txBox="1"/>
              <p:nvPr/>
            </p:nvSpPr>
            <p:spPr>
              <a:xfrm>
                <a:off x="825261" y="4188038"/>
                <a:ext cx="4859919" cy="461665"/>
              </a:xfrm>
              <a:prstGeom prst="rect">
                <a:avLst/>
              </a:prstGeom>
              <a:noFill/>
            </p:spPr>
            <p:txBody>
              <a:bodyPr wrap="square" rtlCol="0">
                <a:spAutoFit/>
              </a:bodyPr>
              <a:lstStyle/>
              <a:p>
                <a:r>
                  <a:rPr lang="en-SG" sz="2400" b="0" dirty="0"/>
                  <a:t>For </a:t>
                </a:r>
                <a14:m>
                  <m:oMath xmlns:m="http://schemas.openxmlformats.org/officeDocument/2006/math">
                    <m:r>
                      <a:rPr lang="en-SG" sz="2400" b="0" i="1" smtClean="0">
                        <a:latin typeface="Cambria Math" panose="02040503050406030204" pitchFamily="18" charset="0"/>
                      </a:rPr>
                      <m:t>𝑛</m:t>
                    </m:r>
                    <m:r>
                      <a:rPr lang="en-SG" sz="2400" b="0" i="1" smtClean="0">
                        <a:latin typeface="Cambria Math" panose="02040503050406030204" pitchFamily="18" charset="0"/>
                      </a:rPr>
                      <m:t>=10</m:t>
                    </m:r>
                  </m:oMath>
                </a14:m>
                <a:r>
                  <a:rPr lang="en-SG" sz="2400" dirty="0"/>
                  <a:t>, </a:t>
                </a:r>
                <a14:m>
                  <m:oMath xmlns:m="http://schemas.openxmlformats.org/officeDocument/2006/math">
                    <m:r>
                      <a:rPr lang="en-SG" sz="2400" b="0" i="1" smtClean="0">
                        <a:latin typeface="Cambria Math" panose="02040503050406030204" pitchFamily="18" charset="0"/>
                      </a:rPr>
                      <m:t>𝑚</m:t>
                    </m:r>
                    <m:r>
                      <a:rPr lang="en-SG" sz="2400" b="0" i="1" smtClean="0">
                        <a:latin typeface="Cambria Math" panose="02040503050406030204" pitchFamily="18" charset="0"/>
                      </a:rPr>
                      <m:t>=20</m:t>
                    </m:r>
                  </m:oMath>
                </a14:m>
                <a:r>
                  <a:rPr lang="en-SG" sz="2400" dirty="0"/>
                  <a:t>, </a:t>
                </a:r>
                <a14:m>
                  <m:oMath xmlns:m="http://schemas.openxmlformats.org/officeDocument/2006/math">
                    <m:sSub>
                      <m:sSubPr>
                        <m:ctrlPr>
                          <a:rPr lang="en-SG" sz="2400" b="0" i="1" smtClean="0">
                            <a:latin typeface="Cambria Math" panose="02040503050406030204" pitchFamily="18" charset="0"/>
                          </a:rPr>
                        </m:ctrlPr>
                      </m:sSubPr>
                      <m:e>
                        <m:r>
                          <a:rPr lang="en-SG" sz="2400" b="0" i="1" smtClean="0">
                            <a:latin typeface="Cambria Math" panose="02040503050406030204" pitchFamily="18" charset="0"/>
                          </a:rPr>
                          <m:t>𝑅</m:t>
                        </m:r>
                      </m:e>
                      <m:sub>
                        <m:r>
                          <a:rPr lang="en-SG" sz="2400" b="0" i="1" smtClean="0">
                            <a:latin typeface="Cambria Math" panose="02040503050406030204" pitchFamily="18" charset="0"/>
                          </a:rPr>
                          <m:t>𝐹</m:t>
                        </m:r>
                      </m:sub>
                    </m:sSub>
                    <m:r>
                      <a:rPr lang="en-SG" sz="2400" b="0" i="1" smtClean="0">
                        <a:latin typeface="Cambria Math" panose="02040503050406030204" pitchFamily="18" charset="0"/>
                      </a:rPr>
                      <m:t>=50000</m:t>
                    </m:r>
                    <m:r>
                      <m:rPr>
                        <m:sty m:val="p"/>
                      </m:rPr>
                      <a:rPr lang="en-SG" sz="2400" b="0" i="0" smtClean="0">
                        <a:latin typeface="Cambria Math" panose="02040503050406030204" pitchFamily="18" charset="0"/>
                      </a:rPr>
                      <m:t>Ω</m:t>
                    </m:r>
                  </m:oMath>
                </a14:m>
                <a:r>
                  <a:rPr lang="en-GB" sz="2400" dirty="0"/>
                  <a:t>:</a:t>
                </a:r>
              </a:p>
            </p:txBody>
          </p:sp>
        </mc:Choice>
        <mc:Fallback>
          <p:sp>
            <p:nvSpPr>
              <p:cNvPr id="2" name="TextBox 1">
                <a:extLst>
                  <a:ext uri="{FF2B5EF4-FFF2-40B4-BE49-F238E27FC236}">
                    <a16:creationId xmlns:a16="http://schemas.microsoft.com/office/drawing/2014/main" id="{DC4F312E-6209-49A8-8F8B-76AE52EA6E43}"/>
                  </a:ext>
                </a:extLst>
              </p:cNvPr>
              <p:cNvSpPr txBox="1">
                <a:spLocks noRot="1" noChangeAspect="1" noMove="1" noResize="1" noEditPoints="1" noAdjustHandles="1" noChangeArrowheads="1" noChangeShapeType="1" noTextEdit="1"/>
              </p:cNvSpPr>
              <p:nvPr/>
            </p:nvSpPr>
            <p:spPr>
              <a:xfrm>
                <a:off x="825261" y="4188038"/>
                <a:ext cx="4859919" cy="461665"/>
              </a:xfrm>
              <a:prstGeom prst="rect">
                <a:avLst/>
              </a:prstGeom>
              <a:blipFill>
                <a:blip r:embed="rId6"/>
                <a:stretch>
                  <a:fillRect l="-1880" t="-10526" b="-28947"/>
                </a:stretch>
              </a:blipFill>
            </p:spPr>
            <p:txBody>
              <a:bodyPr/>
              <a:lstStyle/>
              <a:p>
                <a:r>
                  <a:rPr lang="en-GB">
                    <a:noFill/>
                  </a:rPr>
                  <a:t> </a:t>
                </a:r>
              </a:p>
            </p:txBody>
          </p:sp>
        </mc:Fallback>
      </mc:AlternateContent>
      <p:graphicFrame>
        <p:nvGraphicFramePr>
          <p:cNvPr id="16" name="Table 5">
            <a:extLst>
              <a:ext uri="{FF2B5EF4-FFF2-40B4-BE49-F238E27FC236}">
                <a16:creationId xmlns:a16="http://schemas.microsoft.com/office/drawing/2014/main" id="{73655B15-8C36-4547-80F5-AB0FE0ACEA98}"/>
              </a:ext>
            </a:extLst>
          </p:cNvPr>
          <p:cNvGraphicFramePr>
            <a:graphicFrameLocks noGrp="1"/>
          </p:cNvGraphicFramePr>
          <p:nvPr>
            <p:extLst>
              <p:ext uri="{D42A27DB-BD31-4B8C-83A1-F6EECF244321}">
                <p14:modId xmlns:p14="http://schemas.microsoft.com/office/powerpoint/2010/main" val="3748300249"/>
              </p:ext>
            </p:extLst>
          </p:nvPr>
        </p:nvGraphicFramePr>
        <p:xfrm>
          <a:off x="6411916" y="5467229"/>
          <a:ext cx="4859920" cy="741680"/>
        </p:xfrm>
        <a:graphic>
          <a:graphicData uri="http://schemas.openxmlformats.org/drawingml/2006/table">
            <a:tbl>
              <a:tblPr firstRow="1" bandRow="1">
                <a:tableStyleId>{5C22544A-7EE6-4342-B048-85BDC9FD1C3A}</a:tableStyleId>
              </a:tblPr>
              <a:tblGrid>
                <a:gridCol w="3279598">
                  <a:extLst>
                    <a:ext uri="{9D8B030D-6E8A-4147-A177-3AD203B41FA5}">
                      <a16:colId xmlns:a16="http://schemas.microsoft.com/office/drawing/2014/main" val="1198111203"/>
                    </a:ext>
                  </a:extLst>
                </a:gridCol>
                <a:gridCol w="1580322">
                  <a:extLst>
                    <a:ext uri="{9D8B030D-6E8A-4147-A177-3AD203B41FA5}">
                      <a16:colId xmlns:a16="http://schemas.microsoft.com/office/drawing/2014/main" val="3409872635"/>
                    </a:ext>
                  </a:extLst>
                </a:gridCol>
              </a:tblGrid>
              <a:tr h="370840">
                <a:tc>
                  <a:txBody>
                    <a:bodyPr/>
                    <a:lstStyle/>
                    <a:p>
                      <a:r>
                        <a:rPr lang="en-SG" dirty="0"/>
                        <a:t>Closeness (simulated/ideal in %)</a:t>
                      </a:r>
                      <a:endParaRPr lang="en-GB" dirty="0"/>
                    </a:p>
                  </a:txBody>
                  <a:tcPr>
                    <a:solidFill>
                      <a:srgbClr val="6BA42C"/>
                    </a:solidFill>
                  </a:tcPr>
                </a:tc>
                <a:tc>
                  <a:txBody>
                    <a:bodyPr/>
                    <a:lstStyle/>
                    <a:p>
                      <a:r>
                        <a:rPr lang="en-GB" dirty="0"/>
                        <a:t>67.714079</a:t>
                      </a:r>
                    </a:p>
                  </a:txBody>
                  <a:tcPr/>
                </a:tc>
                <a:extLst>
                  <a:ext uri="{0D108BD9-81ED-4DB2-BD59-A6C34878D82A}">
                    <a16:rowId xmlns:a16="http://schemas.microsoft.com/office/drawing/2014/main" val="908619999"/>
                  </a:ext>
                </a:extLst>
              </a:tr>
              <a:tr h="370840">
                <a:tc>
                  <a:txBody>
                    <a:bodyPr/>
                    <a:lstStyle/>
                    <a:p>
                      <a:r>
                        <a:rPr lang="en-GB" dirty="0"/>
                        <a:t>S.D. (%) </a:t>
                      </a:r>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3.941705</a:t>
                      </a:r>
                    </a:p>
                  </a:txBody>
                  <a:tcPr/>
                </a:tc>
                <a:extLst>
                  <a:ext uri="{0D108BD9-81ED-4DB2-BD59-A6C34878D82A}">
                    <a16:rowId xmlns:a16="http://schemas.microsoft.com/office/drawing/2014/main" val="1215969153"/>
                  </a:ext>
                </a:extLst>
              </a:tr>
            </a:tbl>
          </a:graphicData>
        </a:graphic>
      </p:graphicFrame>
      <p:sp>
        <p:nvSpPr>
          <p:cNvPr id="17" name="TextBox 16">
            <a:extLst>
              <a:ext uri="{FF2B5EF4-FFF2-40B4-BE49-F238E27FC236}">
                <a16:creationId xmlns:a16="http://schemas.microsoft.com/office/drawing/2014/main" id="{9B984B0E-CC60-43F8-AAEE-EFF7D8A942D3}"/>
              </a:ext>
            </a:extLst>
          </p:cNvPr>
          <p:cNvSpPr txBox="1"/>
          <p:nvPr/>
        </p:nvSpPr>
        <p:spPr>
          <a:xfrm>
            <a:off x="6411916" y="5007097"/>
            <a:ext cx="1669409" cy="461665"/>
          </a:xfrm>
          <a:prstGeom prst="rect">
            <a:avLst/>
          </a:prstGeom>
          <a:noFill/>
        </p:spPr>
        <p:txBody>
          <a:bodyPr wrap="square" rtlCol="0">
            <a:spAutoFit/>
          </a:bodyPr>
          <a:lstStyle/>
          <a:p>
            <a:r>
              <a:rPr lang="en-SG" sz="2400" b="1" dirty="0"/>
              <a:t>PMOS</a:t>
            </a:r>
            <a:endParaRPr lang="en-GB" sz="2400" b="1" dirty="0"/>
          </a:p>
        </p:txBody>
      </p:sp>
    </p:spTree>
    <p:extLst>
      <p:ext uri="{BB962C8B-B14F-4D97-AF65-F5344CB8AC3E}">
        <p14:creationId xmlns:p14="http://schemas.microsoft.com/office/powerpoint/2010/main" val="87198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20 by n synapses without switches (determine </a:t>
                </a:r>
                <a14:m>
                  <m:oMath xmlns:m="http://schemas.openxmlformats.org/officeDocument/2006/math">
                    <m:sSub>
                      <m:sSubPr>
                        <m:ctrlPr>
                          <a:rPr lang="en-SG" sz="3600" b="1" i="1" smtClean="0">
                            <a:solidFill>
                              <a:srgbClr val="FFFFFF"/>
                            </a:solidFill>
                            <a:latin typeface="Cambria Math" panose="02040503050406030204" pitchFamily="18" charset="0"/>
                            <a:ea typeface="ArialMT" pitchFamily="2" charset="0"/>
                            <a:cs typeface="ArialMT" pitchFamily="2" charset="0"/>
                          </a:rPr>
                        </m:ctrlPr>
                      </m:sSubPr>
                      <m:e>
                        <m:r>
                          <a:rPr lang="en-SG" sz="3600" b="1" i="0" smtClean="0">
                            <a:solidFill>
                              <a:srgbClr val="FFFFFF"/>
                            </a:solidFill>
                            <a:latin typeface="Cambria Math" panose="02040503050406030204" pitchFamily="18" charset="0"/>
                            <a:ea typeface="ArialMT" pitchFamily="2" charset="0"/>
                            <a:cs typeface="ArialMT" pitchFamily="2" charset="0"/>
                          </a:rPr>
                          <m:t>𝐑</m:t>
                        </m:r>
                      </m:e>
                      <m:sub>
                        <m:r>
                          <a:rPr lang="en-SG" sz="3600" b="1" i="0" smtClean="0">
                            <a:solidFill>
                              <a:srgbClr val="FFFFFF"/>
                            </a:solidFill>
                            <a:latin typeface="Cambria Math" panose="02040503050406030204" pitchFamily="18" charset="0"/>
                            <a:ea typeface="ArialMT" pitchFamily="2" charset="0"/>
                            <a:cs typeface="ArialMT" pitchFamily="2" charset="0"/>
                          </a:rPr>
                          <m:t>𝐅</m:t>
                        </m:r>
                      </m:sub>
                    </m:sSub>
                  </m:oMath>
                </a14:m>
                <a:r>
                  <a:rPr lang="en-SG" sz="3600" b="1" dirty="0">
                    <a:solidFill>
                      <a:srgbClr val="FFFFFF"/>
                    </a:solidFill>
                    <a:latin typeface="ArialMT" pitchFamily="2" charset="0"/>
                    <a:ea typeface="ArialMT" pitchFamily="2" charset="0"/>
                    <a:cs typeface="ArialMT" pitchFamily="2" charset="0"/>
                  </a:rPr>
                  <a:t>)</a:t>
                </a:r>
                <a:endParaRPr lang="en-GB" sz="1100" b="1" dirty="0">
                  <a:solidFill>
                    <a:srgbClr val="000000"/>
                  </a:solidFill>
                  <a:effectLst/>
                  <a:latin typeface="ArialMT" pitchFamily="2" charset="0"/>
                  <a:ea typeface="Calibri" panose="020F0502020204030204" pitchFamily="34" charset="0"/>
                </a:endParaRPr>
              </a:p>
            </p:txBody>
          </p:sp>
        </mc:Choice>
        <mc:Fallback xmlns="">
          <p:sp>
            <p:nvSpPr>
              <p:cNvPr id="29" name="Rectangle 28">
                <a:extLst>
                  <a:ext uri="{FF2B5EF4-FFF2-40B4-BE49-F238E27FC236}">
                    <a16:creationId xmlns:a16="http://schemas.microsoft.com/office/drawing/2014/main" id="{0430FA73-1474-4687-9417-73D1E2C11D5E}"/>
                  </a:ext>
                </a:extLst>
              </p:cNvPr>
              <p:cNvSpPr>
                <a:spLocks noRot="1" noChangeAspect="1" noMove="1" noResize="1" noEditPoints="1" noAdjustHandles="1" noChangeArrowheads="1" noChangeShapeType="1" noTextEdit="1"/>
              </p:cNvSpPr>
              <p:nvPr/>
            </p:nvSpPr>
            <p:spPr>
              <a:xfrm>
                <a:off x="674069" y="300682"/>
                <a:ext cx="11045351" cy="567882"/>
              </a:xfrm>
              <a:prstGeom prst="rect">
                <a:avLst/>
              </a:prstGeom>
              <a:blipFill>
                <a:blip r:embed="rId5"/>
                <a:stretch>
                  <a:fillRect l="-2540" t="-23656" b="-47312"/>
                </a:stretch>
              </a:blipFill>
              <a:ln>
                <a:noFill/>
              </a:ln>
            </p:spPr>
            <p:txBody>
              <a:bodyPr/>
              <a:lstStyle/>
              <a:p>
                <a:r>
                  <a:rPr lang="en-GB">
                    <a:noFill/>
                  </a:rPr>
                  <a:t> </a:t>
                </a:r>
              </a:p>
            </p:txBody>
          </p:sp>
        </mc:Fallback>
      </mc:AlternateContent>
      <p:pic>
        <p:nvPicPr>
          <p:cNvPr id="11" name="Picture 10">
            <a:extLst>
              <a:ext uri="{FF2B5EF4-FFF2-40B4-BE49-F238E27FC236}">
                <a16:creationId xmlns:a16="http://schemas.microsoft.com/office/drawing/2014/main" id="{E8B99197-7C64-459A-BF18-939ACC11BA54}"/>
              </a:ext>
            </a:extLst>
          </p:cNvPr>
          <p:cNvPicPr>
            <a:picLocks noChangeAspect="1"/>
          </p:cNvPicPr>
          <p:nvPr/>
        </p:nvPicPr>
        <p:blipFill rotWithShape="1">
          <a:blip r:embed="rId6"/>
          <a:srcRect l="4375" t="9305" r="30937" b="8055"/>
          <a:stretch/>
        </p:blipFill>
        <p:spPr>
          <a:xfrm>
            <a:off x="3228560" y="1169246"/>
            <a:ext cx="7402033" cy="5319095"/>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1845C25-09F2-414D-A35D-6055DB1897D8}"/>
                  </a:ext>
                </a:extLst>
              </p:cNvPr>
              <p:cNvSpPr/>
              <p:nvPr/>
            </p:nvSpPr>
            <p:spPr>
              <a:xfrm>
                <a:off x="674069" y="4488425"/>
                <a:ext cx="3608751" cy="1200329"/>
              </a:xfrm>
              <a:prstGeom prst="rect">
                <a:avLst/>
              </a:prstGeom>
            </p:spPr>
            <p:txBody>
              <a:bodyPr wrap="square">
                <a:spAutoFit/>
              </a:bodyPr>
              <a:lstStyle/>
              <a:p>
                <a:r>
                  <a:rPr lang="en-SG" dirty="0"/>
                  <a:t>Note:</a:t>
                </a:r>
              </a:p>
              <a:p>
                <a:pPr marL="285750" indent="-285750">
                  <a:buFont typeface="Arial" panose="020B0604020202020204" pitchFamily="34" charset="0"/>
                  <a:buChar char="•"/>
                </a:pPr>
                <a:r>
                  <a:rPr lang="en-SG" dirty="0"/>
                  <a:t>Good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 value means close to 100% with low error.</a:t>
                </a:r>
              </a:p>
              <a:p>
                <a:pPr marL="285750" indent="-285750">
                  <a:buFont typeface="Arial" panose="020B0604020202020204" pitchFamily="34" charset="0"/>
                  <a:buChar char="•"/>
                </a:pPr>
                <a14:m>
                  <m:oMath xmlns:m="http://schemas.openxmlformats.org/officeDocument/2006/math">
                    <m:r>
                      <a:rPr lang="en-SG" b="0" i="1" smtClean="0">
                        <a:latin typeface="Cambria Math" panose="02040503050406030204" pitchFamily="18" charset="0"/>
                      </a:rPr>
                      <m:t>𝑅</m:t>
                    </m:r>
                  </m:oMath>
                </a14:m>
                <a:r>
                  <a:rPr lang="en-SG" dirty="0"/>
                  <a:t> here means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a:t>
                </a:r>
              </a:p>
            </p:txBody>
          </p:sp>
        </mc:Choice>
        <mc:Fallback xmlns="">
          <p:sp>
            <p:nvSpPr>
              <p:cNvPr id="12" name="Rectangle 11">
                <a:extLst>
                  <a:ext uri="{FF2B5EF4-FFF2-40B4-BE49-F238E27FC236}">
                    <a16:creationId xmlns:a16="http://schemas.microsoft.com/office/drawing/2014/main" id="{01845C25-09F2-414D-A35D-6055DB1897D8}"/>
                  </a:ext>
                </a:extLst>
              </p:cNvPr>
              <p:cNvSpPr>
                <a:spLocks noRot="1" noChangeAspect="1" noMove="1" noResize="1" noEditPoints="1" noAdjustHandles="1" noChangeArrowheads="1" noChangeShapeType="1" noTextEdit="1"/>
              </p:cNvSpPr>
              <p:nvPr/>
            </p:nvSpPr>
            <p:spPr>
              <a:xfrm>
                <a:off x="674069" y="4488425"/>
                <a:ext cx="3608751" cy="1200329"/>
              </a:xfrm>
              <a:prstGeom prst="rect">
                <a:avLst/>
              </a:prstGeom>
              <a:blipFill>
                <a:blip r:embed="rId7"/>
                <a:stretch>
                  <a:fillRect l="-1520" t="-2538" b="-7107"/>
                </a:stretch>
              </a:blipFill>
            </p:spPr>
            <p:txBody>
              <a:bodyPr/>
              <a:lstStyle/>
              <a:p>
                <a:r>
                  <a:rPr lang="en-GB">
                    <a:noFill/>
                  </a:rPr>
                  <a:t> </a:t>
                </a:r>
              </a:p>
            </p:txBody>
          </p:sp>
        </mc:Fallback>
      </mc:AlternateContent>
      <p:sp>
        <p:nvSpPr>
          <p:cNvPr id="5" name="Slide Number Placeholder 4">
            <a:extLst>
              <a:ext uri="{FF2B5EF4-FFF2-40B4-BE49-F238E27FC236}">
                <a16:creationId xmlns:a16="http://schemas.microsoft.com/office/drawing/2014/main" id="{57E5DB4C-813D-4B66-B1A6-8A273F5651E2}"/>
              </a:ext>
            </a:extLst>
          </p:cNvPr>
          <p:cNvSpPr>
            <a:spLocks noGrp="1"/>
          </p:cNvSpPr>
          <p:nvPr>
            <p:ph type="sldNum" sz="quarter" idx="12"/>
          </p:nvPr>
        </p:nvSpPr>
        <p:spPr/>
        <p:txBody>
          <a:bodyPr/>
          <a:lstStyle/>
          <a:p>
            <a:fld id="{32C6877C-4AE1-4F63-BAE2-155794032CE1}" type="slidenum">
              <a:rPr lang="en-GB" smtClean="0"/>
              <a:t>35</a:t>
            </a:fld>
            <a:endParaRPr lang="en-GB"/>
          </a:p>
        </p:txBody>
      </p:sp>
    </p:spTree>
    <p:extLst>
      <p:ext uri="{BB962C8B-B14F-4D97-AF65-F5344CB8AC3E}">
        <p14:creationId xmlns:p14="http://schemas.microsoft.com/office/powerpoint/2010/main" val="790817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20 by 784 Synapses with switch &amp; 8-step R (Normal)</a:t>
            </a:r>
            <a:endParaRPr lang="en-GB" sz="1100" b="1" dirty="0">
              <a:solidFill>
                <a:srgbClr val="000000"/>
              </a:solidFill>
              <a:effectLst/>
              <a:latin typeface="ArialMT" pitchFamily="2" charset="0"/>
              <a:ea typeface="Calibri" panose="020F0502020204030204" pitchFamily="34" charset="0"/>
            </a:endParaRPr>
          </a:p>
        </p:txBody>
      </p:sp>
      <p:sp>
        <p:nvSpPr>
          <p:cNvPr id="6" name="Slide Number Placeholder 5">
            <a:extLst>
              <a:ext uri="{FF2B5EF4-FFF2-40B4-BE49-F238E27FC236}">
                <a16:creationId xmlns:a16="http://schemas.microsoft.com/office/drawing/2014/main" id="{305B62F3-575F-4E6A-A850-139E63E8C8CF}"/>
              </a:ext>
            </a:extLst>
          </p:cNvPr>
          <p:cNvSpPr>
            <a:spLocks noGrp="1"/>
          </p:cNvSpPr>
          <p:nvPr>
            <p:ph type="sldNum" sz="quarter" idx="12"/>
          </p:nvPr>
        </p:nvSpPr>
        <p:spPr/>
        <p:txBody>
          <a:bodyPr/>
          <a:lstStyle/>
          <a:p>
            <a:fld id="{32C6877C-4AE1-4F63-BAE2-155794032CE1}" type="slidenum">
              <a:rPr lang="en-GB" smtClean="0"/>
              <a:t>36</a:t>
            </a:fld>
            <a:endParaRPr lang="en-GB"/>
          </a:p>
        </p:txBody>
      </p:sp>
      <p:pic>
        <p:nvPicPr>
          <p:cNvPr id="19" name="Picture 18" descr="A close up of a white wall&#10;&#10;Description automatically generated">
            <a:extLst>
              <a:ext uri="{FF2B5EF4-FFF2-40B4-BE49-F238E27FC236}">
                <a16:creationId xmlns:a16="http://schemas.microsoft.com/office/drawing/2014/main" id="{73470C34-CF3F-4454-8DE3-FE9B971830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69246"/>
            <a:ext cx="12192000" cy="4438066"/>
          </a:xfrm>
          <a:prstGeom prst="rect">
            <a:avLst/>
          </a:prstGeom>
        </p:spPr>
      </p:pic>
    </p:spTree>
    <p:extLst>
      <p:ext uri="{BB962C8B-B14F-4D97-AF65-F5344CB8AC3E}">
        <p14:creationId xmlns:p14="http://schemas.microsoft.com/office/powerpoint/2010/main" val="1055065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20 by 784 Synapses with switch &amp; 8-step R (Ex)</a:t>
            </a:r>
            <a:endParaRPr lang="en-GB" sz="1100" b="1" dirty="0">
              <a:solidFill>
                <a:srgbClr val="000000"/>
              </a:solidFill>
              <a:latin typeface="ArialMT" pitchFamily="2" charset="0"/>
              <a:ea typeface="Calibri" panose="020F0502020204030204" pitchFamily="34" charset="0"/>
            </a:endParaRPr>
          </a:p>
        </p:txBody>
      </p:sp>
      <mc:AlternateContent xmlns:mc="http://schemas.openxmlformats.org/markup-compatibility/2006">
        <mc:Choice xmlns:a14="http://schemas.microsoft.com/office/drawing/2010/main" Requires="a14">
          <p:graphicFrame>
            <p:nvGraphicFramePr>
              <p:cNvPr id="5" name="Table 5">
                <a:extLst>
                  <a:ext uri="{FF2B5EF4-FFF2-40B4-BE49-F238E27FC236}">
                    <a16:creationId xmlns:a16="http://schemas.microsoft.com/office/drawing/2014/main" id="{F6D2E8F7-8885-4188-8C7B-825C25B511F6}"/>
                  </a:ext>
                </a:extLst>
              </p:cNvPr>
              <p:cNvGraphicFramePr>
                <a:graphicFrameLocks noGrp="1"/>
              </p:cNvGraphicFramePr>
              <p:nvPr>
                <p:extLst>
                  <p:ext uri="{D42A27DB-BD31-4B8C-83A1-F6EECF244321}">
                    <p14:modId xmlns:p14="http://schemas.microsoft.com/office/powerpoint/2010/main" val="2143827964"/>
                  </p:ext>
                </p:extLst>
              </p:nvPr>
            </p:nvGraphicFramePr>
            <p:xfrm>
              <a:off x="931146" y="1836439"/>
              <a:ext cx="6948436" cy="1483360"/>
            </p:xfrm>
            <a:graphic>
              <a:graphicData uri="http://schemas.openxmlformats.org/drawingml/2006/table">
                <a:tbl>
                  <a:tblPr firstRow="1" bandRow="1">
                    <a:tableStyleId>{5C22544A-7EE6-4342-B048-85BDC9FD1C3A}</a:tableStyleId>
                  </a:tblPr>
                  <a:tblGrid>
                    <a:gridCol w="3474218">
                      <a:extLst>
                        <a:ext uri="{9D8B030D-6E8A-4147-A177-3AD203B41FA5}">
                          <a16:colId xmlns:a16="http://schemas.microsoft.com/office/drawing/2014/main" val="1198111203"/>
                        </a:ext>
                      </a:extLst>
                    </a:gridCol>
                    <a:gridCol w="3474218">
                      <a:extLst>
                        <a:ext uri="{9D8B030D-6E8A-4147-A177-3AD203B41FA5}">
                          <a16:colId xmlns:a16="http://schemas.microsoft.com/office/drawing/2014/main" val="3409872635"/>
                        </a:ext>
                      </a:extLst>
                    </a:gridCol>
                  </a:tblGrid>
                  <a:tr h="370840">
                    <a:tc>
                      <a:txBody>
                        <a:bodyPr/>
                        <a:lstStyle/>
                        <a:p>
                          <a:r>
                            <a:rPr lang="en-GB" dirty="0"/>
                            <a:t>Simulated (V)</a:t>
                          </a:r>
                        </a:p>
                      </a:txBody>
                      <a:tcPr/>
                    </a:tc>
                    <a:tc>
                      <a:txBody>
                        <a:bodyPr/>
                        <a:lstStyle/>
                        <a:p>
                          <a:r>
                            <a:rPr lang="en-GB" dirty="0"/>
                            <a:t>Ideal (V)</a:t>
                          </a:r>
                        </a:p>
                      </a:txBody>
                      <a:tcPr/>
                    </a:tc>
                    <a:extLst>
                      <a:ext uri="{0D108BD9-81ED-4DB2-BD59-A6C34878D82A}">
                        <a16:rowId xmlns:a16="http://schemas.microsoft.com/office/drawing/2014/main" val="2748591615"/>
                      </a:ext>
                    </a:extLst>
                  </a:tr>
                  <a:tr h="370840">
                    <a:tc>
                      <a:txBody>
                        <a:bodyPr/>
                        <a:lstStyle/>
                        <a:p>
                          <a:r>
                            <a:rPr lang="en-GB" dirty="0"/>
                            <a:t>2.766582</a:t>
                          </a:r>
                        </a:p>
                      </a:txBody>
                      <a:tcPr/>
                    </a:tc>
                    <a:tc>
                      <a:txBody>
                        <a:bodyPr/>
                        <a:lstStyle/>
                        <a:p>
                          <a:r>
                            <a:rPr lang="en-GB" dirty="0"/>
                            <a:t>4.973581</a:t>
                          </a:r>
                        </a:p>
                      </a:txBody>
                      <a:tcPr/>
                    </a:tc>
                    <a:extLst>
                      <a:ext uri="{0D108BD9-81ED-4DB2-BD59-A6C34878D82A}">
                        <a16:rowId xmlns:a16="http://schemas.microsoft.com/office/drawing/2014/main" val="1769113443"/>
                      </a:ext>
                    </a:extLst>
                  </a:tr>
                  <a:tr h="370840">
                    <a:tc>
                      <a:txBody>
                        <a:bodyPr/>
                        <a:lstStyle/>
                        <a:p>
                          <a:endParaRPr lang="en-GB"/>
                        </a:p>
                      </a:txBody>
                      <a:tcPr/>
                    </a:tc>
                    <a:tc>
                      <a:txBody>
                        <a:bodyPr/>
                        <a:lstStyle/>
                        <a:p>
                          <a:endParaRPr lang="en-GB" dirty="0"/>
                        </a:p>
                      </a:txBody>
                      <a:tcPr/>
                    </a:tc>
                    <a:extLst>
                      <a:ext uri="{0D108BD9-81ED-4DB2-BD59-A6C34878D82A}">
                        <a16:rowId xmlns:a16="http://schemas.microsoft.com/office/drawing/2014/main" val="237207551"/>
                      </a:ext>
                    </a:extLst>
                  </a:tr>
                  <a:tr h="370840">
                    <a:tc>
                      <a:txBody>
                        <a:bodyPr/>
                        <a:lstStyle/>
                        <a:p>
                          <a14:m>
                            <m:oMath xmlns:m="http://schemas.openxmlformats.org/officeDocument/2006/math">
                              <m:r>
                                <m:rPr>
                                  <m:nor/>
                                </m:rPr>
                                <a:rPr lang="en-GB" dirty="0" smtClean="0"/>
                                <m:t>Closeness</m:t>
                              </m:r>
                              <m:r>
                                <m:rPr>
                                  <m:nor/>
                                </m:rPr>
                                <a:rPr lang="en-GB" dirty="0" smtClean="0"/>
                                <m:t> </m:t>
                              </m:r>
                            </m:oMath>
                          </a14:m>
                          <a:r>
                            <a:rPr lang="en-SG" dirty="0"/>
                            <a:t>(simulated/ideal in %)</a:t>
                          </a:r>
                          <a:endParaRPr lang="en-GB" dirty="0"/>
                        </a:p>
                      </a:txBody>
                      <a:tcPr>
                        <a:solidFill>
                          <a:srgbClr val="92D050"/>
                        </a:solidFill>
                      </a:tcPr>
                    </a:tc>
                    <a:tc>
                      <a:txBody>
                        <a:bodyPr/>
                        <a:lstStyle/>
                        <a:p>
                          <a:r>
                            <a:rPr lang="en-GB" dirty="0"/>
                            <a:t>55.625561</a:t>
                          </a:r>
                        </a:p>
                      </a:txBody>
                      <a:tcPr/>
                    </a:tc>
                    <a:extLst>
                      <a:ext uri="{0D108BD9-81ED-4DB2-BD59-A6C34878D82A}">
                        <a16:rowId xmlns:a16="http://schemas.microsoft.com/office/drawing/2014/main" val="908619999"/>
                      </a:ext>
                    </a:extLst>
                  </a:tr>
                </a:tbl>
              </a:graphicData>
            </a:graphic>
          </p:graphicFrame>
        </mc:Choice>
        <mc:Fallback>
          <p:graphicFrame>
            <p:nvGraphicFramePr>
              <p:cNvPr id="5" name="Table 5">
                <a:extLst>
                  <a:ext uri="{FF2B5EF4-FFF2-40B4-BE49-F238E27FC236}">
                    <a16:creationId xmlns:a16="http://schemas.microsoft.com/office/drawing/2014/main" id="{F6D2E8F7-8885-4188-8C7B-825C25B511F6}"/>
                  </a:ext>
                </a:extLst>
              </p:cNvPr>
              <p:cNvGraphicFramePr>
                <a:graphicFrameLocks noGrp="1"/>
              </p:cNvGraphicFramePr>
              <p:nvPr>
                <p:extLst>
                  <p:ext uri="{D42A27DB-BD31-4B8C-83A1-F6EECF244321}">
                    <p14:modId xmlns:p14="http://schemas.microsoft.com/office/powerpoint/2010/main" val="2143827964"/>
                  </p:ext>
                </p:extLst>
              </p:nvPr>
            </p:nvGraphicFramePr>
            <p:xfrm>
              <a:off x="931146" y="1836439"/>
              <a:ext cx="6948436" cy="1483360"/>
            </p:xfrm>
            <a:graphic>
              <a:graphicData uri="http://schemas.openxmlformats.org/drawingml/2006/table">
                <a:tbl>
                  <a:tblPr firstRow="1" bandRow="1">
                    <a:tableStyleId>{5C22544A-7EE6-4342-B048-85BDC9FD1C3A}</a:tableStyleId>
                  </a:tblPr>
                  <a:tblGrid>
                    <a:gridCol w="3474218">
                      <a:extLst>
                        <a:ext uri="{9D8B030D-6E8A-4147-A177-3AD203B41FA5}">
                          <a16:colId xmlns:a16="http://schemas.microsoft.com/office/drawing/2014/main" val="1198111203"/>
                        </a:ext>
                      </a:extLst>
                    </a:gridCol>
                    <a:gridCol w="3474218">
                      <a:extLst>
                        <a:ext uri="{9D8B030D-6E8A-4147-A177-3AD203B41FA5}">
                          <a16:colId xmlns:a16="http://schemas.microsoft.com/office/drawing/2014/main" val="3409872635"/>
                        </a:ext>
                      </a:extLst>
                    </a:gridCol>
                  </a:tblGrid>
                  <a:tr h="370840">
                    <a:tc>
                      <a:txBody>
                        <a:bodyPr/>
                        <a:lstStyle/>
                        <a:p>
                          <a:r>
                            <a:rPr lang="en-GB" dirty="0"/>
                            <a:t>Simulated (V)</a:t>
                          </a:r>
                        </a:p>
                      </a:txBody>
                      <a:tcPr/>
                    </a:tc>
                    <a:tc>
                      <a:txBody>
                        <a:bodyPr/>
                        <a:lstStyle/>
                        <a:p>
                          <a:r>
                            <a:rPr lang="en-GB" dirty="0"/>
                            <a:t>Ideal (V)</a:t>
                          </a:r>
                        </a:p>
                      </a:txBody>
                      <a:tcPr/>
                    </a:tc>
                    <a:extLst>
                      <a:ext uri="{0D108BD9-81ED-4DB2-BD59-A6C34878D82A}">
                        <a16:rowId xmlns:a16="http://schemas.microsoft.com/office/drawing/2014/main" val="2748591615"/>
                      </a:ext>
                    </a:extLst>
                  </a:tr>
                  <a:tr h="370840">
                    <a:tc>
                      <a:txBody>
                        <a:bodyPr/>
                        <a:lstStyle/>
                        <a:p>
                          <a:r>
                            <a:rPr lang="en-GB" dirty="0"/>
                            <a:t>2.766582</a:t>
                          </a:r>
                        </a:p>
                      </a:txBody>
                      <a:tcPr/>
                    </a:tc>
                    <a:tc>
                      <a:txBody>
                        <a:bodyPr/>
                        <a:lstStyle/>
                        <a:p>
                          <a:r>
                            <a:rPr lang="en-GB" dirty="0"/>
                            <a:t>4.973581</a:t>
                          </a:r>
                        </a:p>
                      </a:txBody>
                      <a:tcPr/>
                    </a:tc>
                    <a:extLst>
                      <a:ext uri="{0D108BD9-81ED-4DB2-BD59-A6C34878D82A}">
                        <a16:rowId xmlns:a16="http://schemas.microsoft.com/office/drawing/2014/main" val="1769113443"/>
                      </a:ext>
                    </a:extLst>
                  </a:tr>
                  <a:tr h="370840">
                    <a:tc>
                      <a:txBody>
                        <a:bodyPr/>
                        <a:lstStyle/>
                        <a:p>
                          <a:endParaRPr lang="en-GB"/>
                        </a:p>
                      </a:txBody>
                      <a:tcPr/>
                    </a:tc>
                    <a:tc>
                      <a:txBody>
                        <a:bodyPr/>
                        <a:lstStyle/>
                        <a:p>
                          <a:endParaRPr lang="en-GB" dirty="0"/>
                        </a:p>
                      </a:txBody>
                      <a:tcPr/>
                    </a:tc>
                    <a:extLst>
                      <a:ext uri="{0D108BD9-81ED-4DB2-BD59-A6C34878D82A}">
                        <a16:rowId xmlns:a16="http://schemas.microsoft.com/office/drawing/2014/main" val="237207551"/>
                      </a:ext>
                    </a:extLst>
                  </a:tr>
                  <a:tr h="370840">
                    <a:tc>
                      <a:txBody>
                        <a:bodyPr/>
                        <a:lstStyle/>
                        <a:p>
                          <a:endParaRPr lang="en-US"/>
                        </a:p>
                      </a:txBody>
                      <a:tcPr>
                        <a:blipFill>
                          <a:blip r:embed="rId6"/>
                          <a:stretch>
                            <a:fillRect l="-175" t="-308197" r="-100525" b="-24590"/>
                          </a:stretch>
                        </a:blipFill>
                      </a:tcPr>
                    </a:tc>
                    <a:tc>
                      <a:txBody>
                        <a:bodyPr/>
                        <a:lstStyle/>
                        <a:p>
                          <a:r>
                            <a:rPr lang="en-GB" dirty="0"/>
                            <a:t>55.625561</a:t>
                          </a:r>
                        </a:p>
                      </a:txBody>
                      <a:tcPr/>
                    </a:tc>
                    <a:extLst>
                      <a:ext uri="{0D108BD9-81ED-4DB2-BD59-A6C34878D82A}">
                        <a16:rowId xmlns:a16="http://schemas.microsoft.com/office/drawing/2014/main" val="908619999"/>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3" name="Table 5">
                <a:extLst>
                  <a:ext uri="{FF2B5EF4-FFF2-40B4-BE49-F238E27FC236}">
                    <a16:creationId xmlns:a16="http://schemas.microsoft.com/office/drawing/2014/main" id="{90799578-C677-41B8-B527-21AF94599301}"/>
                  </a:ext>
                </a:extLst>
              </p:cNvPr>
              <p:cNvGraphicFramePr>
                <a:graphicFrameLocks noGrp="1"/>
              </p:cNvGraphicFramePr>
              <p:nvPr>
                <p:extLst>
                  <p:ext uri="{D42A27DB-BD31-4B8C-83A1-F6EECF244321}">
                    <p14:modId xmlns:p14="http://schemas.microsoft.com/office/powerpoint/2010/main" val="1235552088"/>
                  </p:ext>
                </p:extLst>
              </p:nvPr>
            </p:nvGraphicFramePr>
            <p:xfrm>
              <a:off x="931177" y="4357831"/>
              <a:ext cx="6948416" cy="1483360"/>
            </p:xfrm>
            <a:graphic>
              <a:graphicData uri="http://schemas.openxmlformats.org/drawingml/2006/table">
                <a:tbl>
                  <a:tblPr firstRow="1" bandRow="1">
                    <a:tableStyleId>{5C22544A-7EE6-4342-B048-85BDC9FD1C3A}</a:tableStyleId>
                  </a:tblPr>
                  <a:tblGrid>
                    <a:gridCol w="3474208">
                      <a:extLst>
                        <a:ext uri="{9D8B030D-6E8A-4147-A177-3AD203B41FA5}">
                          <a16:colId xmlns:a16="http://schemas.microsoft.com/office/drawing/2014/main" val="1198111203"/>
                        </a:ext>
                      </a:extLst>
                    </a:gridCol>
                    <a:gridCol w="3474208">
                      <a:extLst>
                        <a:ext uri="{9D8B030D-6E8A-4147-A177-3AD203B41FA5}">
                          <a16:colId xmlns:a16="http://schemas.microsoft.com/office/drawing/2014/main" val="3409872635"/>
                        </a:ext>
                      </a:extLst>
                    </a:gridCol>
                  </a:tblGrid>
                  <a:tr h="370840">
                    <a:tc>
                      <a:txBody>
                        <a:bodyPr/>
                        <a:lstStyle/>
                        <a:p>
                          <a:r>
                            <a:rPr lang="en-GB" dirty="0"/>
                            <a:t>Simulated (V)</a:t>
                          </a:r>
                        </a:p>
                      </a:txBody>
                      <a:tcPr/>
                    </a:tc>
                    <a:tc>
                      <a:txBody>
                        <a:bodyPr/>
                        <a:lstStyle/>
                        <a:p>
                          <a:r>
                            <a:rPr lang="en-GB" dirty="0"/>
                            <a:t>Ideal (V)</a:t>
                          </a:r>
                        </a:p>
                      </a:txBody>
                      <a:tcPr/>
                    </a:tc>
                    <a:extLst>
                      <a:ext uri="{0D108BD9-81ED-4DB2-BD59-A6C34878D82A}">
                        <a16:rowId xmlns:a16="http://schemas.microsoft.com/office/drawing/2014/main" val="2748591615"/>
                      </a:ext>
                    </a:extLst>
                  </a:tr>
                  <a:tr h="370840">
                    <a:tc>
                      <a:txBody>
                        <a:bodyPr/>
                        <a:lstStyle/>
                        <a:p>
                          <a:r>
                            <a:rPr lang="en-GB" dirty="0"/>
                            <a:t>2.653436</a:t>
                          </a:r>
                        </a:p>
                      </a:txBody>
                      <a:tcPr/>
                    </a:tc>
                    <a:tc>
                      <a:txBody>
                        <a:bodyPr/>
                        <a:lstStyle/>
                        <a:p>
                          <a:r>
                            <a:rPr lang="en-GB" dirty="0"/>
                            <a:t>1.617143</a:t>
                          </a:r>
                        </a:p>
                      </a:txBody>
                      <a:tcPr/>
                    </a:tc>
                    <a:extLst>
                      <a:ext uri="{0D108BD9-81ED-4DB2-BD59-A6C34878D82A}">
                        <a16:rowId xmlns:a16="http://schemas.microsoft.com/office/drawing/2014/main" val="1769113443"/>
                      </a:ext>
                    </a:extLst>
                  </a:tr>
                  <a:tr h="370840">
                    <a:tc>
                      <a:txBody>
                        <a:bodyPr/>
                        <a:lstStyle/>
                        <a:p>
                          <a:endParaRPr lang="en-GB"/>
                        </a:p>
                      </a:txBody>
                      <a:tcPr/>
                    </a:tc>
                    <a:tc>
                      <a:txBody>
                        <a:bodyPr/>
                        <a:lstStyle/>
                        <a:p>
                          <a:endParaRPr lang="en-GB"/>
                        </a:p>
                      </a:txBody>
                      <a:tcPr/>
                    </a:tc>
                    <a:extLst>
                      <a:ext uri="{0D108BD9-81ED-4DB2-BD59-A6C34878D82A}">
                        <a16:rowId xmlns:a16="http://schemas.microsoft.com/office/drawing/2014/main" val="237207551"/>
                      </a:ext>
                    </a:extLst>
                  </a:tr>
                  <a:tr h="370840">
                    <a:tc>
                      <a:txBody>
                        <a:bodyPr/>
                        <a:lstStyle/>
                        <a:p>
                          <a14:m>
                            <m:oMath xmlns:m="http://schemas.openxmlformats.org/officeDocument/2006/math">
                              <m:r>
                                <m:rPr>
                                  <m:nor/>
                                </m:rPr>
                                <a:rPr lang="en-GB" dirty="0" smtClean="0"/>
                                <m:t>Closeness</m:t>
                              </m:r>
                              <m:r>
                                <m:rPr>
                                  <m:nor/>
                                </m:rPr>
                                <a:rPr lang="en-GB" dirty="0" smtClean="0"/>
                                <m:t> </m:t>
                              </m:r>
                            </m:oMath>
                          </a14:m>
                          <a:r>
                            <a:rPr lang="en-SG" dirty="0"/>
                            <a:t>(simulated/ideal in %)</a:t>
                          </a:r>
                          <a:endParaRPr lang="en-GB" dirty="0"/>
                        </a:p>
                      </a:txBody>
                      <a:tcPr>
                        <a:solidFill>
                          <a:srgbClr val="92D050"/>
                        </a:solidFill>
                      </a:tcPr>
                    </a:tc>
                    <a:tc>
                      <a:txBody>
                        <a:bodyPr/>
                        <a:lstStyle/>
                        <a:p>
                          <a:r>
                            <a:rPr lang="en-GB" dirty="0"/>
                            <a:t>164.081739</a:t>
                          </a:r>
                        </a:p>
                      </a:txBody>
                      <a:tcPr/>
                    </a:tc>
                    <a:extLst>
                      <a:ext uri="{0D108BD9-81ED-4DB2-BD59-A6C34878D82A}">
                        <a16:rowId xmlns:a16="http://schemas.microsoft.com/office/drawing/2014/main" val="908619999"/>
                      </a:ext>
                    </a:extLst>
                  </a:tr>
                </a:tbl>
              </a:graphicData>
            </a:graphic>
          </p:graphicFrame>
        </mc:Choice>
        <mc:Fallback>
          <p:graphicFrame>
            <p:nvGraphicFramePr>
              <p:cNvPr id="13" name="Table 5">
                <a:extLst>
                  <a:ext uri="{FF2B5EF4-FFF2-40B4-BE49-F238E27FC236}">
                    <a16:creationId xmlns:a16="http://schemas.microsoft.com/office/drawing/2014/main" id="{90799578-C677-41B8-B527-21AF94599301}"/>
                  </a:ext>
                </a:extLst>
              </p:cNvPr>
              <p:cNvGraphicFramePr>
                <a:graphicFrameLocks noGrp="1"/>
              </p:cNvGraphicFramePr>
              <p:nvPr>
                <p:extLst>
                  <p:ext uri="{D42A27DB-BD31-4B8C-83A1-F6EECF244321}">
                    <p14:modId xmlns:p14="http://schemas.microsoft.com/office/powerpoint/2010/main" val="1235552088"/>
                  </p:ext>
                </p:extLst>
              </p:nvPr>
            </p:nvGraphicFramePr>
            <p:xfrm>
              <a:off x="931177" y="4357831"/>
              <a:ext cx="6948416" cy="1483360"/>
            </p:xfrm>
            <a:graphic>
              <a:graphicData uri="http://schemas.openxmlformats.org/drawingml/2006/table">
                <a:tbl>
                  <a:tblPr firstRow="1" bandRow="1">
                    <a:tableStyleId>{5C22544A-7EE6-4342-B048-85BDC9FD1C3A}</a:tableStyleId>
                  </a:tblPr>
                  <a:tblGrid>
                    <a:gridCol w="3474208">
                      <a:extLst>
                        <a:ext uri="{9D8B030D-6E8A-4147-A177-3AD203B41FA5}">
                          <a16:colId xmlns:a16="http://schemas.microsoft.com/office/drawing/2014/main" val="1198111203"/>
                        </a:ext>
                      </a:extLst>
                    </a:gridCol>
                    <a:gridCol w="3474208">
                      <a:extLst>
                        <a:ext uri="{9D8B030D-6E8A-4147-A177-3AD203B41FA5}">
                          <a16:colId xmlns:a16="http://schemas.microsoft.com/office/drawing/2014/main" val="3409872635"/>
                        </a:ext>
                      </a:extLst>
                    </a:gridCol>
                  </a:tblGrid>
                  <a:tr h="370840">
                    <a:tc>
                      <a:txBody>
                        <a:bodyPr/>
                        <a:lstStyle/>
                        <a:p>
                          <a:r>
                            <a:rPr lang="en-GB" dirty="0"/>
                            <a:t>Simulated (V)</a:t>
                          </a:r>
                        </a:p>
                      </a:txBody>
                      <a:tcPr/>
                    </a:tc>
                    <a:tc>
                      <a:txBody>
                        <a:bodyPr/>
                        <a:lstStyle/>
                        <a:p>
                          <a:r>
                            <a:rPr lang="en-GB" dirty="0"/>
                            <a:t>Ideal (V)</a:t>
                          </a:r>
                        </a:p>
                      </a:txBody>
                      <a:tcPr/>
                    </a:tc>
                    <a:extLst>
                      <a:ext uri="{0D108BD9-81ED-4DB2-BD59-A6C34878D82A}">
                        <a16:rowId xmlns:a16="http://schemas.microsoft.com/office/drawing/2014/main" val="2748591615"/>
                      </a:ext>
                    </a:extLst>
                  </a:tr>
                  <a:tr h="370840">
                    <a:tc>
                      <a:txBody>
                        <a:bodyPr/>
                        <a:lstStyle/>
                        <a:p>
                          <a:r>
                            <a:rPr lang="en-GB" dirty="0"/>
                            <a:t>2.653436</a:t>
                          </a:r>
                        </a:p>
                      </a:txBody>
                      <a:tcPr/>
                    </a:tc>
                    <a:tc>
                      <a:txBody>
                        <a:bodyPr/>
                        <a:lstStyle/>
                        <a:p>
                          <a:r>
                            <a:rPr lang="en-GB" dirty="0"/>
                            <a:t>1.617143</a:t>
                          </a:r>
                        </a:p>
                      </a:txBody>
                      <a:tcPr/>
                    </a:tc>
                    <a:extLst>
                      <a:ext uri="{0D108BD9-81ED-4DB2-BD59-A6C34878D82A}">
                        <a16:rowId xmlns:a16="http://schemas.microsoft.com/office/drawing/2014/main" val="1769113443"/>
                      </a:ext>
                    </a:extLst>
                  </a:tr>
                  <a:tr h="370840">
                    <a:tc>
                      <a:txBody>
                        <a:bodyPr/>
                        <a:lstStyle/>
                        <a:p>
                          <a:endParaRPr lang="en-GB"/>
                        </a:p>
                      </a:txBody>
                      <a:tcPr/>
                    </a:tc>
                    <a:tc>
                      <a:txBody>
                        <a:bodyPr/>
                        <a:lstStyle/>
                        <a:p>
                          <a:endParaRPr lang="en-GB"/>
                        </a:p>
                      </a:txBody>
                      <a:tcPr/>
                    </a:tc>
                    <a:extLst>
                      <a:ext uri="{0D108BD9-81ED-4DB2-BD59-A6C34878D82A}">
                        <a16:rowId xmlns:a16="http://schemas.microsoft.com/office/drawing/2014/main" val="237207551"/>
                      </a:ext>
                    </a:extLst>
                  </a:tr>
                  <a:tr h="370840">
                    <a:tc>
                      <a:txBody>
                        <a:bodyPr/>
                        <a:lstStyle/>
                        <a:p>
                          <a:endParaRPr lang="en-US"/>
                        </a:p>
                      </a:txBody>
                      <a:tcPr>
                        <a:blipFill>
                          <a:blip r:embed="rId7"/>
                          <a:stretch>
                            <a:fillRect l="-175" t="-309836" r="-100525" b="-22951"/>
                          </a:stretch>
                        </a:blipFill>
                      </a:tcPr>
                    </a:tc>
                    <a:tc>
                      <a:txBody>
                        <a:bodyPr/>
                        <a:lstStyle/>
                        <a:p>
                          <a:r>
                            <a:rPr lang="en-GB" dirty="0"/>
                            <a:t>164.081739</a:t>
                          </a:r>
                        </a:p>
                      </a:txBody>
                      <a:tcPr/>
                    </a:tc>
                    <a:extLst>
                      <a:ext uri="{0D108BD9-81ED-4DB2-BD59-A6C34878D82A}">
                        <a16:rowId xmlns:a16="http://schemas.microsoft.com/office/drawing/2014/main" val="908619999"/>
                      </a:ext>
                    </a:extLst>
                  </a:tr>
                </a:tbl>
              </a:graphicData>
            </a:graphic>
          </p:graphicFrame>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046E0A7-AB70-4A13-9A37-B4085380CBAB}"/>
                  </a:ext>
                </a:extLst>
              </p:cNvPr>
              <p:cNvSpPr txBox="1"/>
              <p:nvPr/>
            </p:nvSpPr>
            <p:spPr>
              <a:xfrm>
                <a:off x="931177" y="1461015"/>
                <a:ext cx="8127999" cy="369332"/>
              </a:xfrm>
              <a:prstGeom prst="rect">
                <a:avLst/>
              </a:prstGeom>
              <a:noFill/>
            </p:spPr>
            <p:txBody>
              <a:bodyPr wrap="square" rtlCol="0">
                <a:spAutoFit/>
              </a:bodyPr>
              <a:lstStyle/>
              <a:p>
                <a:r>
                  <a:rPr lang="en-GB" dirty="0"/>
                  <a:t>(All low R, high power consumption), same </a:t>
                </a: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oMath>
                </a14:m>
                <a:r>
                  <a:rPr lang="en-GB" dirty="0"/>
                  <a:t>, same random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𝑖𝑛</m:t>
                        </m:r>
                      </m:sub>
                    </m:sSub>
                  </m:oMath>
                </a14:m>
                <a:endParaRPr lang="en-GB" dirty="0"/>
              </a:p>
            </p:txBody>
          </p:sp>
        </mc:Choice>
        <mc:Fallback>
          <p:sp>
            <p:nvSpPr>
              <p:cNvPr id="7" name="TextBox 6">
                <a:extLst>
                  <a:ext uri="{FF2B5EF4-FFF2-40B4-BE49-F238E27FC236}">
                    <a16:creationId xmlns:a16="http://schemas.microsoft.com/office/drawing/2014/main" id="{6046E0A7-AB70-4A13-9A37-B4085380CBAB}"/>
                  </a:ext>
                </a:extLst>
              </p:cNvPr>
              <p:cNvSpPr txBox="1">
                <a:spLocks noRot="1" noChangeAspect="1" noMove="1" noResize="1" noEditPoints="1" noAdjustHandles="1" noChangeArrowheads="1" noChangeShapeType="1" noTextEdit="1"/>
              </p:cNvSpPr>
              <p:nvPr/>
            </p:nvSpPr>
            <p:spPr>
              <a:xfrm>
                <a:off x="931177" y="1461015"/>
                <a:ext cx="8127999" cy="369332"/>
              </a:xfrm>
              <a:prstGeom prst="rect">
                <a:avLst/>
              </a:prstGeom>
              <a:blipFill>
                <a:blip r:embed="rId8"/>
                <a:stretch>
                  <a:fillRect l="-675" t="-10000" b="-26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B4D6953-7F8D-443A-BF92-B8425E31C13B}"/>
                  </a:ext>
                </a:extLst>
              </p:cNvPr>
              <p:cNvSpPr txBox="1"/>
              <p:nvPr/>
            </p:nvSpPr>
            <p:spPr>
              <a:xfrm>
                <a:off x="931177" y="3982407"/>
                <a:ext cx="8127999" cy="369332"/>
              </a:xfrm>
              <a:prstGeom prst="rect">
                <a:avLst/>
              </a:prstGeom>
              <a:noFill/>
            </p:spPr>
            <p:txBody>
              <a:bodyPr wrap="square" rtlCol="0">
                <a:spAutoFit/>
              </a:bodyPr>
              <a:lstStyle/>
              <a:p>
                <a:r>
                  <a:rPr lang="en-GB" dirty="0"/>
                  <a:t>(All high R, low power consumption), same </a:t>
                </a: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oMath>
                </a14:m>
                <a:r>
                  <a:rPr lang="en-GB" dirty="0"/>
                  <a:t>, same random </a:t>
                </a: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𝑉</m:t>
                        </m:r>
                      </m:e>
                      <m:sub>
                        <m:r>
                          <a:rPr lang="en-SG" i="1">
                            <a:latin typeface="Cambria Math" panose="02040503050406030204" pitchFamily="18" charset="0"/>
                          </a:rPr>
                          <m:t>𝑖𝑛</m:t>
                        </m:r>
                      </m:sub>
                    </m:sSub>
                  </m:oMath>
                </a14:m>
                <a:endParaRPr lang="en-GB" dirty="0"/>
              </a:p>
            </p:txBody>
          </p:sp>
        </mc:Choice>
        <mc:Fallback>
          <p:sp>
            <p:nvSpPr>
              <p:cNvPr id="15" name="TextBox 14">
                <a:extLst>
                  <a:ext uri="{FF2B5EF4-FFF2-40B4-BE49-F238E27FC236}">
                    <a16:creationId xmlns:a16="http://schemas.microsoft.com/office/drawing/2014/main" id="{AB4D6953-7F8D-443A-BF92-B8425E31C13B}"/>
                  </a:ext>
                </a:extLst>
              </p:cNvPr>
              <p:cNvSpPr txBox="1">
                <a:spLocks noRot="1" noChangeAspect="1" noMove="1" noResize="1" noEditPoints="1" noAdjustHandles="1" noChangeArrowheads="1" noChangeShapeType="1" noTextEdit="1"/>
              </p:cNvSpPr>
              <p:nvPr/>
            </p:nvSpPr>
            <p:spPr>
              <a:xfrm>
                <a:off x="931177" y="3982407"/>
                <a:ext cx="8127999" cy="369332"/>
              </a:xfrm>
              <a:prstGeom prst="rect">
                <a:avLst/>
              </a:prstGeom>
              <a:blipFill>
                <a:blip r:embed="rId9"/>
                <a:stretch>
                  <a:fillRect l="-675" t="-8197" b="-24590"/>
                </a:stretch>
              </a:blipFill>
            </p:spPr>
            <p:txBody>
              <a:bodyPr/>
              <a:lstStyle/>
              <a:p>
                <a:r>
                  <a:rPr lang="en-GB">
                    <a:noFill/>
                  </a:rPr>
                  <a:t> </a:t>
                </a:r>
              </a:p>
            </p:txBody>
          </p:sp>
        </mc:Fallback>
      </mc:AlternateContent>
      <p:sp>
        <p:nvSpPr>
          <p:cNvPr id="12" name="Slide Number Placeholder 11">
            <a:extLst>
              <a:ext uri="{FF2B5EF4-FFF2-40B4-BE49-F238E27FC236}">
                <a16:creationId xmlns:a16="http://schemas.microsoft.com/office/drawing/2014/main" id="{21F98976-546A-4BD1-82E9-11BFD0E3AC2D}"/>
              </a:ext>
            </a:extLst>
          </p:cNvPr>
          <p:cNvSpPr>
            <a:spLocks noGrp="1"/>
          </p:cNvSpPr>
          <p:nvPr>
            <p:ph type="sldNum" sz="quarter" idx="12"/>
          </p:nvPr>
        </p:nvSpPr>
        <p:spPr/>
        <p:txBody>
          <a:bodyPr/>
          <a:lstStyle/>
          <a:p>
            <a:fld id="{32C6877C-4AE1-4F63-BAE2-155794032CE1}" type="slidenum">
              <a:rPr lang="en-GB" smtClean="0"/>
              <a:t>37</a:t>
            </a:fld>
            <a:endParaRPr lang="en-GB"/>
          </a:p>
        </p:txBody>
      </p:sp>
      <mc:AlternateContent xmlns:mc="http://schemas.openxmlformats.org/markup-compatibility/2006">
        <mc:Choice xmlns:a14="http://schemas.microsoft.com/office/drawing/2010/main" Requires="a14">
          <p:graphicFrame>
            <p:nvGraphicFramePr>
              <p:cNvPr id="16" name="Table 5">
                <a:extLst>
                  <a:ext uri="{FF2B5EF4-FFF2-40B4-BE49-F238E27FC236}">
                    <a16:creationId xmlns:a16="http://schemas.microsoft.com/office/drawing/2014/main" id="{0EBB8EAD-53CF-46C5-84A3-5306E08BCEFF}"/>
                  </a:ext>
                </a:extLst>
              </p:cNvPr>
              <p:cNvGraphicFramePr>
                <a:graphicFrameLocks noGrp="1"/>
              </p:cNvGraphicFramePr>
              <p:nvPr>
                <p:extLst>
                  <p:ext uri="{D42A27DB-BD31-4B8C-83A1-F6EECF244321}">
                    <p14:modId xmlns:p14="http://schemas.microsoft.com/office/powerpoint/2010/main" val="1676636925"/>
                  </p:ext>
                </p:extLst>
              </p:nvPr>
            </p:nvGraphicFramePr>
            <p:xfrm>
              <a:off x="8086244" y="2386099"/>
              <a:ext cx="2839144" cy="180531"/>
            </p:xfrm>
            <a:graphic>
              <a:graphicData uri="http://schemas.openxmlformats.org/drawingml/2006/table">
                <a:tbl>
                  <a:tblPr>
                    <a:tableStyleId>{5C22544A-7EE6-4342-B048-85BDC9FD1C3A}</a:tableStyleId>
                  </a:tblPr>
                  <a:tblGrid>
                    <a:gridCol w="354893">
                      <a:extLst>
                        <a:ext uri="{9D8B030D-6E8A-4147-A177-3AD203B41FA5}">
                          <a16:colId xmlns:a16="http://schemas.microsoft.com/office/drawing/2014/main" val="2628281081"/>
                        </a:ext>
                      </a:extLst>
                    </a:gridCol>
                    <a:gridCol w="354893">
                      <a:extLst>
                        <a:ext uri="{9D8B030D-6E8A-4147-A177-3AD203B41FA5}">
                          <a16:colId xmlns:a16="http://schemas.microsoft.com/office/drawing/2014/main" val="1678573026"/>
                        </a:ext>
                      </a:extLst>
                    </a:gridCol>
                    <a:gridCol w="354893">
                      <a:extLst>
                        <a:ext uri="{9D8B030D-6E8A-4147-A177-3AD203B41FA5}">
                          <a16:colId xmlns:a16="http://schemas.microsoft.com/office/drawing/2014/main" val="1856253104"/>
                        </a:ext>
                      </a:extLst>
                    </a:gridCol>
                    <a:gridCol w="354893">
                      <a:extLst>
                        <a:ext uri="{9D8B030D-6E8A-4147-A177-3AD203B41FA5}">
                          <a16:colId xmlns:a16="http://schemas.microsoft.com/office/drawing/2014/main" val="3499672706"/>
                        </a:ext>
                      </a:extLst>
                    </a:gridCol>
                    <a:gridCol w="354893">
                      <a:extLst>
                        <a:ext uri="{9D8B030D-6E8A-4147-A177-3AD203B41FA5}">
                          <a16:colId xmlns:a16="http://schemas.microsoft.com/office/drawing/2014/main" val="1905861255"/>
                        </a:ext>
                      </a:extLst>
                    </a:gridCol>
                    <a:gridCol w="354893">
                      <a:extLst>
                        <a:ext uri="{9D8B030D-6E8A-4147-A177-3AD203B41FA5}">
                          <a16:colId xmlns:a16="http://schemas.microsoft.com/office/drawing/2014/main" val="320620168"/>
                        </a:ext>
                      </a:extLst>
                    </a:gridCol>
                    <a:gridCol w="354893">
                      <a:extLst>
                        <a:ext uri="{9D8B030D-6E8A-4147-A177-3AD203B41FA5}">
                          <a16:colId xmlns:a16="http://schemas.microsoft.com/office/drawing/2014/main" val="14995319"/>
                        </a:ext>
                      </a:extLst>
                    </a:gridCol>
                    <a:gridCol w="354893">
                      <a:extLst>
                        <a:ext uri="{9D8B030D-6E8A-4147-A177-3AD203B41FA5}">
                          <a16:colId xmlns:a16="http://schemas.microsoft.com/office/drawing/2014/main" val="1295458913"/>
                        </a:ext>
                      </a:extLst>
                    </a:gridCol>
                  </a:tblGrid>
                  <a:tr h="16448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extLst>
                      <a:ext uri="{0D108BD9-81ED-4DB2-BD59-A6C34878D82A}">
                        <a16:rowId xmlns:a16="http://schemas.microsoft.com/office/drawing/2014/main" val="1373007840"/>
                      </a:ext>
                    </a:extLst>
                  </a:tr>
                </a:tbl>
              </a:graphicData>
            </a:graphic>
          </p:graphicFrame>
        </mc:Choice>
        <mc:Fallback>
          <p:graphicFrame>
            <p:nvGraphicFramePr>
              <p:cNvPr id="16" name="Table 5">
                <a:extLst>
                  <a:ext uri="{FF2B5EF4-FFF2-40B4-BE49-F238E27FC236}">
                    <a16:creationId xmlns:a16="http://schemas.microsoft.com/office/drawing/2014/main" id="{0EBB8EAD-53CF-46C5-84A3-5306E08BCEFF}"/>
                  </a:ext>
                </a:extLst>
              </p:cNvPr>
              <p:cNvGraphicFramePr>
                <a:graphicFrameLocks noGrp="1"/>
              </p:cNvGraphicFramePr>
              <p:nvPr>
                <p:extLst>
                  <p:ext uri="{D42A27DB-BD31-4B8C-83A1-F6EECF244321}">
                    <p14:modId xmlns:p14="http://schemas.microsoft.com/office/powerpoint/2010/main" val="1676636925"/>
                  </p:ext>
                </p:extLst>
              </p:nvPr>
            </p:nvGraphicFramePr>
            <p:xfrm>
              <a:off x="8086244" y="2386099"/>
              <a:ext cx="2839144" cy="180531"/>
            </p:xfrm>
            <a:graphic>
              <a:graphicData uri="http://schemas.openxmlformats.org/drawingml/2006/table">
                <a:tbl>
                  <a:tblPr>
                    <a:tableStyleId>{5C22544A-7EE6-4342-B048-85BDC9FD1C3A}</a:tableStyleId>
                  </a:tblPr>
                  <a:tblGrid>
                    <a:gridCol w="354893">
                      <a:extLst>
                        <a:ext uri="{9D8B030D-6E8A-4147-A177-3AD203B41FA5}">
                          <a16:colId xmlns:a16="http://schemas.microsoft.com/office/drawing/2014/main" val="2628281081"/>
                        </a:ext>
                      </a:extLst>
                    </a:gridCol>
                    <a:gridCol w="354893">
                      <a:extLst>
                        <a:ext uri="{9D8B030D-6E8A-4147-A177-3AD203B41FA5}">
                          <a16:colId xmlns:a16="http://schemas.microsoft.com/office/drawing/2014/main" val="1678573026"/>
                        </a:ext>
                      </a:extLst>
                    </a:gridCol>
                    <a:gridCol w="354893">
                      <a:extLst>
                        <a:ext uri="{9D8B030D-6E8A-4147-A177-3AD203B41FA5}">
                          <a16:colId xmlns:a16="http://schemas.microsoft.com/office/drawing/2014/main" val="1856253104"/>
                        </a:ext>
                      </a:extLst>
                    </a:gridCol>
                    <a:gridCol w="354893">
                      <a:extLst>
                        <a:ext uri="{9D8B030D-6E8A-4147-A177-3AD203B41FA5}">
                          <a16:colId xmlns:a16="http://schemas.microsoft.com/office/drawing/2014/main" val="3499672706"/>
                        </a:ext>
                      </a:extLst>
                    </a:gridCol>
                    <a:gridCol w="354893">
                      <a:extLst>
                        <a:ext uri="{9D8B030D-6E8A-4147-A177-3AD203B41FA5}">
                          <a16:colId xmlns:a16="http://schemas.microsoft.com/office/drawing/2014/main" val="1905861255"/>
                        </a:ext>
                      </a:extLst>
                    </a:gridCol>
                    <a:gridCol w="354893">
                      <a:extLst>
                        <a:ext uri="{9D8B030D-6E8A-4147-A177-3AD203B41FA5}">
                          <a16:colId xmlns:a16="http://schemas.microsoft.com/office/drawing/2014/main" val="320620168"/>
                        </a:ext>
                      </a:extLst>
                    </a:gridCol>
                    <a:gridCol w="354893">
                      <a:extLst>
                        <a:ext uri="{9D8B030D-6E8A-4147-A177-3AD203B41FA5}">
                          <a16:colId xmlns:a16="http://schemas.microsoft.com/office/drawing/2014/main" val="14995319"/>
                        </a:ext>
                      </a:extLst>
                    </a:gridCol>
                    <a:gridCol w="354893">
                      <a:extLst>
                        <a:ext uri="{9D8B030D-6E8A-4147-A177-3AD203B41FA5}">
                          <a16:colId xmlns:a16="http://schemas.microsoft.com/office/drawing/2014/main" val="1295458913"/>
                        </a:ext>
                      </a:extLst>
                    </a:gridCol>
                  </a:tblGrid>
                  <a:tr h="180531">
                    <a:tc>
                      <a:txBody>
                        <a:bodyPr/>
                        <a:lstStyle/>
                        <a:p>
                          <a:endParaRPr lang="en-US"/>
                        </a:p>
                      </a:txBody>
                      <a:tcPr marT="0" marB="0">
                        <a:blipFill>
                          <a:blip r:embed="rId10"/>
                          <a:stretch>
                            <a:fillRect l="-1724" t="-3226" r="-708621" b="-6452"/>
                          </a:stretch>
                        </a:blipFill>
                      </a:tcPr>
                    </a:tc>
                    <a:tc>
                      <a:txBody>
                        <a:bodyPr/>
                        <a:lstStyle/>
                        <a:p>
                          <a:endParaRPr lang="en-US"/>
                        </a:p>
                      </a:txBody>
                      <a:tcPr marT="0" marB="0">
                        <a:blipFill>
                          <a:blip r:embed="rId10"/>
                          <a:stretch>
                            <a:fillRect l="-100000" t="-3226" r="-596610" b="-6452"/>
                          </a:stretch>
                        </a:blipFill>
                      </a:tcPr>
                    </a:tc>
                    <a:tc>
                      <a:txBody>
                        <a:bodyPr/>
                        <a:lstStyle/>
                        <a:p>
                          <a:endParaRPr lang="en-US"/>
                        </a:p>
                      </a:txBody>
                      <a:tcPr marT="0" marB="0">
                        <a:blipFill>
                          <a:blip r:embed="rId10"/>
                          <a:stretch>
                            <a:fillRect l="-203448" t="-3226" r="-506897" b="-6452"/>
                          </a:stretch>
                        </a:blipFill>
                      </a:tcPr>
                    </a:tc>
                    <a:tc>
                      <a:txBody>
                        <a:bodyPr/>
                        <a:lstStyle/>
                        <a:p>
                          <a:endParaRPr lang="en-US"/>
                        </a:p>
                      </a:txBody>
                      <a:tcPr marT="0" marB="0">
                        <a:blipFill>
                          <a:blip r:embed="rId10"/>
                          <a:stretch>
                            <a:fillRect l="-298305" t="-3226" r="-398305" b="-6452"/>
                          </a:stretch>
                        </a:blipFill>
                      </a:tcPr>
                    </a:tc>
                    <a:tc>
                      <a:txBody>
                        <a:bodyPr/>
                        <a:lstStyle/>
                        <a:p>
                          <a:endParaRPr lang="en-US"/>
                        </a:p>
                      </a:txBody>
                      <a:tcPr marT="0" marB="0">
                        <a:blipFill>
                          <a:blip r:embed="rId10"/>
                          <a:stretch>
                            <a:fillRect l="-405172" t="-3226" r="-305172" b="-6452"/>
                          </a:stretch>
                        </a:blipFill>
                      </a:tcPr>
                    </a:tc>
                    <a:tc>
                      <a:txBody>
                        <a:bodyPr/>
                        <a:lstStyle/>
                        <a:p>
                          <a:endParaRPr lang="en-US"/>
                        </a:p>
                      </a:txBody>
                      <a:tcPr marT="0" marB="0">
                        <a:blipFill>
                          <a:blip r:embed="rId10"/>
                          <a:stretch>
                            <a:fillRect l="-505172" t="-3226" r="-205172" b="-6452"/>
                          </a:stretch>
                        </a:blipFill>
                      </a:tcPr>
                    </a:tc>
                    <a:tc>
                      <a:txBody>
                        <a:bodyPr/>
                        <a:lstStyle/>
                        <a:p>
                          <a:endParaRPr lang="en-US"/>
                        </a:p>
                      </a:txBody>
                      <a:tcPr marT="0" marB="0">
                        <a:blipFill>
                          <a:blip r:embed="rId10"/>
                          <a:stretch>
                            <a:fillRect l="-594915" t="-3226" r="-101695" b="-6452"/>
                          </a:stretch>
                        </a:blipFill>
                      </a:tcPr>
                    </a:tc>
                    <a:tc>
                      <a:txBody>
                        <a:bodyPr/>
                        <a:lstStyle/>
                        <a:p>
                          <a:endParaRPr lang="en-US"/>
                        </a:p>
                      </a:txBody>
                      <a:tcPr marT="0" marB="0">
                        <a:blipFill>
                          <a:blip r:embed="rId10"/>
                          <a:stretch>
                            <a:fillRect l="-706897" t="-3226" r="-3448" b="-6452"/>
                          </a:stretch>
                        </a:blipFill>
                      </a:tcPr>
                    </a:tc>
                    <a:extLst>
                      <a:ext uri="{0D108BD9-81ED-4DB2-BD59-A6C34878D82A}">
                        <a16:rowId xmlns:a16="http://schemas.microsoft.com/office/drawing/2014/main" val="1373007840"/>
                      </a:ext>
                    </a:extLst>
                  </a:tr>
                </a:tbl>
              </a:graphicData>
            </a:graphic>
          </p:graphicFrame>
        </mc:Fallback>
      </mc:AlternateContent>
      <p:sp>
        <p:nvSpPr>
          <p:cNvPr id="17" name="TextBox 16">
            <a:extLst>
              <a:ext uri="{FF2B5EF4-FFF2-40B4-BE49-F238E27FC236}">
                <a16:creationId xmlns:a16="http://schemas.microsoft.com/office/drawing/2014/main" id="{7E8556E6-1BC8-407A-AC13-EB3F2BC74762}"/>
              </a:ext>
            </a:extLst>
          </p:cNvPr>
          <p:cNvSpPr txBox="1"/>
          <p:nvPr/>
        </p:nvSpPr>
        <p:spPr>
          <a:xfrm>
            <a:off x="10879400" y="2331065"/>
            <a:ext cx="1008117" cy="276999"/>
          </a:xfrm>
          <a:prstGeom prst="rect">
            <a:avLst/>
          </a:prstGeom>
          <a:noFill/>
        </p:spPr>
        <p:txBody>
          <a:bodyPr wrap="square" rtlCol="0">
            <a:spAutoFit/>
          </a:bodyPr>
          <a:lstStyle/>
          <a:p>
            <a:r>
              <a:rPr lang="en-SG" sz="1200" dirty="0"/>
              <a:t>Pinned Layer</a:t>
            </a:r>
            <a:endParaRPr lang="en-GB" sz="1200" dirty="0"/>
          </a:p>
        </p:txBody>
      </p:sp>
      <mc:AlternateContent xmlns:mc="http://schemas.openxmlformats.org/markup-compatibility/2006">
        <mc:Choice xmlns:a14="http://schemas.microsoft.com/office/drawing/2010/main" Requires="a14">
          <p:graphicFrame>
            <p:nvGraphicFramePr>
              <p:cNvPr id="18" name="Table 5">
                <a:extLst>
                  <a:ext uri="{FF2B5EF4-FFF2-40B4-BE49-F238E27FC236}">
                    <a16:creationId xmlns:a16="http://schemas.microsoft.com/office/drawing/2014/main" id="{2C73C64A-D776-4E88-8153-12D3ECFEBA99}"/>
                  </a:ext>
                </a:extLst>
              </p:cNvPr>
              <p:cNvGraphicFramePr>
                <a:graphicFrameLocks noGrp="1"/>
              </p:cNvGraphicFramePr>
              <p:nvPr>
                <p:extLst>
                  <p:ext uri="{D42A27DB-BD31-4B8C-83A1-F6EECF244321}">
                    <p14:modId xmlns:p14="http://schemas.microsoft.com/office/powerpoint/2010/main" val="1952591892"/>
                  </p:ext>
                </p:extLst>
              </p:nvPr>
            </p:nvGraphicFramePr>
            <p:xfrm>
              <a:off x="8086244" y="4891756"/>
              <a:ext cx="2839144" cy="180531"/>
            </p:xfrm>
            <a:graphic>
              <a:graphicData uri="http://schemas.openxmlformats.org/drawingml/2006/table">
                <a:tbl>
                  <a:tblPr>
                    <a:tableStyleId>{5C22544A-7EE6-4342-B048-85BDC9FD1C3A}</a:tableStyleId>
                  </a:tblPr>
                  <a:tblGrid>
                    <a:gridCol w="354893">
                      <a:extLst>
                        <a:ext uri="{9D8B030D-6E8A-4147-A177-3AD203B41FA5}">
                          <a16:colId xmlns:a16="http://schemas.microsoft.com/office/drawing/2014/main" val="2628281081"/>
                        </a:ext>
                      </a:extLst>
                    </a:gridCol>
                    <a:gridCol w="354893">
                      <a:extLst>
                        <a:ext uri="{9D8B030D-6E8A-4147-A177-3AD203B41FA5}">
                          <a16:colId xmlns:a16="http://schemas.microsoft.com/office/drawing/2014/main" val="1678573026"/>
                        </a:ext>
                      </a:extLst>
                    </a:gridCol>
                    <a:gridCol w="354893">
                      <a:extLst>
                        <a:ext uri="{9D8B030D-6E8A-4147-A177-3AD203B41FA5}">
                          <a16:colId xmlns:a16="http://schemas.microsoft.com/office/drawing/2014/main" val="1856253104"/>
                        </a:ext>
                      </a:extLst>
                    </a:gridCol>
                    <a:gridCol w="354893">
                      <a:extLst>
                        <a:ext uri="{9D8B030D-6E8A-4147-A177-3AD203B41FA5}">
                          <a16:colId xmlns:a16="http://schemas.microsoft.com/office/drawing/2014/main" val="3499672706"/>
                        </a:ext>
                      </a:extLst>
                    </a:gridCol>
                    <a:gridCol w="354893">
                      <a:extLst>
                        <a:ext uri="{9D8B030D-6E8A-4147-A177-3AD203B41FA5}">
                          <a16:colId xmlns:a16="http://schemas.microsoft.com/office/drawing/2014/main" val="1905861255"/>
                        </a:ext>
                      </a:extLst>
                    </a:gridCol>
                    <a:gridCol w="354893">
                      <a:extLst>
                        <a:ext uri="{9D8B030D-6E8A-4147-A177-3AD203B41FA5}">
                          <a16:colId xmlns:a16="http://schemas.microsoft.com/office/drawing/2014/main" val="320620168"/>
                        </a:ext>
                      </a:extLst>
                    </a:gridCol>
                    <a:gridCol w="354893">
                      <a:extLst>
                        <a:ext uri="{9D8B030D-6E8A-4147-A177-3AD203B41FA5}">
                          <a16:colId xmlns:a16="http://schemas.microsoft.com/office/drawing/2014/main" val="14995319"/>
                        </a:ext>
                      </a:extLst>
                    </a:gridCol>
                    <a:gridCol w="354893">
                      <a:extLst>
                        <a:ext uri="{9D8B030D-6E8A-4147-A177-3AD203B41FA5}">
                          <a16:colId xmlns:a16="http://schemas.microsoft.com/office/drawing/2014/main" val="1295458913"/>
                        </a:ext>
                      </a:extLst>
                    </a:gridCol>
                  </a:tblGrid>
                  <a:tr h="16448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extLst>
                      <a:ext uri="{0D108BD9-81ED-4DB2-BD59-A6C34878D82A}">
                        <a16:rowId xmlns:a16="http://schemas.microsoft.com/office/drawing/2014/main" val="1373007840"/>
                      </a:ext>
                    </a:extLst>
                  </a:tr>
                </a:tbl>
              </a:graphicData>
            </a:graphic>
          </p:graphicFrame>
        </mc:Choice>
        <mc:Fallback>
          <p:graphicFrame>
            <p:nvGraphicFramePr>
              <p:cNvPr id="18" name="Table 5">
                <a:extLst>
                  <a:ext uri="{FF2B5EF4-FFF2-40B4-BE49-F238E27FC236}">
                    <a16:creationId xmlns:a16="http://schemas.microsoft.com/office/drawing/2014/main" id="{2C73C64A-D776-4E88-8153-12D3ECFEBA99}"/>
                  </a:ext>
                </a:extLst>
              </p:cNvPr>
              <p:cNvGraphicFramePr>
                <a:graphicFrameLocks noGrp="1"/>
              </p:cNvGraphicFramePr>
              <p:nvPr>
                <p:extLst>
                  <p:ext uri="{D42A27DB-BD31-4B8C-83A1-F6EECF244321}">
                    <p14:modId xmlns:p14="http://schemas.microsoft.com/office/powerpoint/2010/main" val="1952591892"/>
                  </p:ext>
                </p:extLst>
              </p:nvPr>
            </p:nvGraphicFramePr>
            <p:xfrm>
              <a:off x="8086244" y="4891756"/>
              <a:ext cx="2839144" cy="180531"/>
            </p:xfrm>
            <a:graphic>
              <a:graphicData uri="http://schemas.openxmlformats.org/drawingml/2006/table">
                <a:tbl>
                  <a:tblPr>
                    <a:tableStyleId>{5C22544A-7EE6-4342-B048-85BDC9FD1C3A}</a:tableStyleId>
                  </a:tblPr>
                  <a:tblGrid>
                    <a:gridCol w="354893">
                      <a:extLst>
                        <a:ext uri="{9D8B030D-6E8A-4147-A177-3AD203B41FA5}">
                          <a16:colId xmlns:a16="http://schemas.microsoft.com/office/drawing/2014/main" val="2628281081"/>
                        </a:ext>
                      </a:extLst>
                    </a:gridCol>
                    <a:gridCol w="354893">
                      <a:extLst>
                        <a:ext uri="{9D8B030D-6E8A-4147-A177-3AD203B41FA5}">
                          <a16:colId xmlns:a16="http://schemas.microsoft.com/office/drawing/2014/main" val="1678573026"/>
                        </a:ext>
                      </a:extLst>
                    </a:gridCol>
                    <a:gridCol w="354893">
                      <a:extLst>
                        <a:ext uri="{9D8B030D-6E8A-4147-A177-3AD203B41FA5}">
                          <a16:colId xmlns:a16="http://schemas.microsoft.com/office/drawing/2014/main" val="1856253104"/>
                        </a:ext>
                      </a:extLst>
                    </a:gridCol>
                    <a:gridCol w="354893">
                      <a:extLst>
                        <a:ext uri="{9D8B030D-6E8A-4147-A177-3AD203B41FA5}">
                          <a16:colId xmlns:a16="http://schemas.microsoft.com/office/drawing/2014/main" val="3499672706"/>
                        </a:ext>
                      </a:extLst>
                    </a:gridCol>
                    <a:gridCol w="354893">
                      <a:extLst>
                        <a:ext uri="{9D8B030D-6E8A-4147-A177-3AD203B41FA5}">
                          <a16:colId xmlns:a16="http://schemas.microsoft.com/office/drawing/2014/main" val="1905861255"/>
                        </a:ext>
                      </a:extLst>
                    </a:gridCol>
                    <a:gridCol w="354893">
                      <a:extLst>
                        <a:ext uri="{9D8B030D-6E8A-4147-A177-3AD203B41FA5}">
                          <a16:colId xmlns:a16="http://schemas.microsoft.com/office/drawing/2014/main" val="320620168"/>
                        </a:ext>
                      </a:extLst>
                    </a:gridCol>
                    <a:gridCol w="354893">
                      <a:extLst>
                        <a:ext uri="{9D8B030D-6E8A-4147-A177-3AD203B41FA5}">
                          <a16:colId xmlns:a16="http://schemas.microsoft.com/office/drawing/2014/main" val="14995319"/>
                        </a:ext>
                      </a:extLst>
                    </a:gridCol>
                    <a:gridCol w="354893">
                      <a:extLst>
                        <a:ext uri="{9D8B030D-6E8A-4147-A177-3AD203B41FA5}">
                          <a16:colId xmlns:a16="http://schemas.microsoft.com/office/drawing/2014/main" val="1295458913"/>
                        </a:ext>
                      </a:extLst>
                    </a:gridCol>
                  </a:tblGrid>
                  <a:tr h="180531">
                    <a:tc>
                      <a:txBody>
                        <a:bodyPr/>
                        <a:lstStyle/>
                        <a:p>
                          <a:endParaRPr lang="en-US"/>
                        </a:p>
                      </a:txBody>
                      <a:tcPr marT="0" marB="0">
                        <a:blipFill>
                          <a:blip r:embed="rId11"/>
                          <a:stretch>
                            <a:fillRect l="-1724" t="-3226" r="-708621" b="-6452"/>
                          </a:stretch>
                        </a:blipFill>
                      </a:tcPr>
                    </a:tc>
                    <a:tc>
                      <a:txBody>
                        <a:bodyPr/>
                        <a:lstStyle/>
                        <a:p>
                          <a:endParaRPr lang="en-US"/>
                        </a:p>
                      </a:txBody>
                      <a:tcPr marT="0" marB="0">
                        <a:blipFill>
                          <a:blip r:embed="rId11"/>
                          <a:stretch>
                            <a:fillRect l="-100000" t="-3226" r="-596610" b="-6452"/>
                          </a:stretch>
                        </a:blipFill>
                      </a:tcPr>
                    </a:tc>
                    <a:tc>
                      <a:txBody>
                        <a:bodyPr/>
                        <a:lstStyle/>
                        <a:p>
                          <a:endParaRPr lang="en-US"/>
                        </a:p>
                      </a:txBody>
                      <a:tcPr marT="0" marB="0">
                        <a:blipFill>
                          <a:blip r:embed="rId11"/>
                          <a:stretch>
                            <a:fillRect l="-203448" t="-3226" r="-506897" b="-6452"/>
                          </a:stretch>
                        </a:blipFill>
                      </a:tcPr>
                    </a:tc>
                    <a:tc>
                      <a:txBody>
                        <a:bodyPr/>
                        <a:lstStyle/>
                        <a:p>
                          <a:endParaRPr lang="en-US"/>
                        </a:p>
                      </a:txBody>
                      <a:tcPr marT="0" marB="0">
                        <a:blipFill>
                          <a:blip r:embed="rId11"/>
                          <a:stretch>
                            <a:fillRect l="-298305" t="-3226" r="-398305" b="-6452"/>
                          </a:stretch>
                        </a:blipFill>
                      </a:tcPr>
                    </a:tc>
                    <a:tc>
                      <a:txBody>
                        <a:bodyPr/>
                        <a:lstStyle/>
                        <a:p>
                          <a:endParaRPr lang="en-US"/>
                        </a:p>
                      </a:txBody>
                      <a:tcPr marT="0" marB="0">
                        <a:blipFill>
                          <a:blip r:embed="rId11"/>
                          <a:stretch>
                            <a:fillRect l="-405172" t="-3226" r="-305172" b="-6452"/>
                          </a:stretch>
                        </a:blipFill>
                      </a:tcPr>
                    </a:tc>
                    <a:tc>
                      <a:txBody>
                        <a:bodyPr/>
                        <a:lstStyle/>
                        <a:p>
                          <a:endParaRPr lang="en-US"/>
                        </a:p>
                      </a:txBody>
                      <a:tcPr marT="0" marB="0">
                        <a:blipFill>
                          <a:blip r:embed="rId11"/>
                          <a:stretch>
                            <a:fillRect l="-505172" t="-3226" r="-205172" b="-6452"/>
                          </a:stretch>
                        </a:blipFill>
                      </a:tcPr>
                    </a:tc>
                    <a:tc>
                      <a:txBody>
                        <a:bodyPr/>
                        <a:lstStyle/>
                        <a:p>
                          <a:endParaRPr lang="en-US"/>
                        </a:p>
                      </a:txBody>
                      <a:tcPr marT="0" marB="0">
                        <a:blipFill>
                          <a:blip r:embed="rId11"/>
                          <a:stretch>
                            <a:fillRect l="-594915" t="-3226" r="-101695" b="-6452"/>
                          </a:stretch>
                        </a:blipFill>
                      </a:tcPr>
                    </a:tc>
                    <a:tc>
                      <a:txBody>
                        <a:bodyPr/>
                        <a:lstStyle/>
                        <a:p>
                          <a:endParaRPr lang="en-US"/>
                        </a:p>
                      </a:txBody>
                      <a:tcPr marT="0" marB="0">
                        <a:blipFill>
                          <a:blip r:embed="rId11"/>
                          <a:stretch>
                            <a:fillRect l="-706897" t="-3226" r="-3448" b="-6452"/>
                          </a:stretch>
                        </a:blipFill>
                      </a:tcPr>
                    </a:tc>
                    <a:extLst>
                      <a:ext uri="{0D108BD9-81ED-4DB2-BD59-A6C34878D82A}">
                        <a16:rowId xmlns:a16="http://schemas.microsoft.com/office/drawing/2014/main" val="1373007840"/>
                      </a:ext>
                    </a:extLst>
                  </a:tr>
                </a:tbl>
              </a:graphicData>
            </a:graphic>
          </p:graphicFrame>
        </mc:Fallback>
      </mc:AlternateContent>
      <p:sp>
        <p:nvSpPr>
          <p:cNvPr id="19" name="TextBox 18">
            <a:extLst>
              <a:ext uri="{FF2B5EF4-FFF2-40B4-BE49-F238E27FC236}">
                <a16:creationId xmlns:a16="http://schemas.microsoft.com/office/drawing/2014/main" id="{3F0039BB-CEF3-4537-89B1-3F01DA1E5B15}"/>
              </a:ext>
            </a:extLst>
          </p:cNvPr>
          <p:cNvSpPr txBox="1"/>
          <p:nvPr/>
        </p:nvSpPr>
        <p:spPr>
          <a:xfrm>
            <a:off x="10879400" y="4836722"/>
            <a:ext cx="1008117" cy="276999"/>
          </a:xfrm>
          <a:prstGeom prst="rect">
            <a:avLst/>
          </a:prstGeom>
          <a:noFill/>
        </p:spPr>
        <p:txBody>
          <a:bodyPr wrap="square" rtlCol="0">
            <a:spAutoFit/>
          </a:bodyPr>
          <a:lstStyle/>
          <a:p>
            <a:r>
              <a:rPr lang="en-SG" sz="1200" dirty="0"/>
              <a:t>Pinned Layer</a:t>
            </a:r>
            <a:endParaRPr lang="en-GB" sz="1200" dirty="0"/>
          </a:p>
        </p:txBody>
      </p:sp>
      <mc:AlternateContent xmlns:mc="http://schemas.openxmlformats.org/markup-compatibility/2006">
        <mc:Choice xmlns:a14="http://schemas.microsoft.com/office/drawing/2010/main" Requires="a14">
          <p:graphicFrame>
            <p:nvGraphicFramePr>
              <p:cNvPr id="21" name="Table 5">
                <a:extLst>
                  <a:ext uri="{FF2B5EF4-FFF2-40B4-BE49-F238E27FC236}">
                    <a16:creationId xmlns:a16="http://schemas.microsoft.com/office/drawing/2014/main" id="{2558DDE5-5B0D-4563-9A9D-5B419A30A10C}"/>
                  </a:ext>
                </a:extLst>
              </p:cNvPr>
              <p:cNvGraphicFramePr>
                <a:graphicFrameLocks noGrp="1"/>
              </p:cNvGraphicFramePr>
              <p:nvPr>
                <p:extLst>
                  <p:ext uri="{D42A27DB-BD31-4B8C-83A1-F6EECF244321}">
                    <p14:modId xmlns:p14="http://schemas.microsoft.com/office/powerpoint/2010/main" val="574690340"/>
                  </p:ext>
                </p:extLst>
              </p:nvPr>
            </p:nvGraphicFramePr>
            <p:xfrm>
              <a:off x="8086244" y="2601915"/>
              <a:ext cx="2839144" cy="180531"/>
            </p:xfrm>
            <a:graphic>
              <a:graphicData uri="http://schemas.openxmlformats.org/drawingml/2006/table">
                <a:tbl>
                  <a:tblPr>
                    <a:tableStyleId>{5C22544A-7EE6-4342-B048-85BDC9FD1C3A}</a:tableStyleId>
                  </a:tblPr>
                  <a:tblGrid>
                    <a:gridCol w="354893">
                      <a:extLst>
                        <a:ext uri="{9D8B030D-6E8A-4147-A177-3AD203B41FA5}">
                          <a16:colId xmlns:a16="http://schemas.microsoft.com/office/drawing/2014/main" val="2628281081"/>
                        </a:ext>
                      </a:extLst>
                    </a:gridCol>
                    <a:gridCol w="354893">
                      <a:extLst>
                        <a:ext uri="{9D8B030D-6E8A-4147-A177-3AD203B41FA5}">
                          <a16:colId xmlns:a16="http://schemas.microsoft.com/office/drawing/2014/main" val="1678573026"/>
                        </a:ext>
                      </a:extLst>
                    </a:gridCol>
                    <a:gridCol w="354893">
                      <a:extLst>
                        <a:ext uri="{9D8B030D-6E8A-4147-A177-3AD203B41FA5}">
                          <a16:colId xmlns:a16="http://schemas.microsoft.com/office/drawing/2014/main" val="1856253104"/>
                        </a:ext>
                      </a:extLst>
                    </a:gridCol>
                    <a:gridCol w="354893">
                      <a:extLst>
                        <a:ext uri="{9D8B030D-6E8A-4147-A177-3AD203B41FA5}">
                          <a16:colId xmlns:a16="http://schemas.microsoft.com/office/drawing/2014/main" val="3499672706"/>
                        </a:ext>
                      </a:extLst>
                    </a:gridCol>
                    <a:gridCol w="354893">
                      <a:extLst>
                        <a:ext uri="{9D8B030D-6E8A-4147-A177-3AD203B41FA5}">
                          <a16:colId xmlns:a16="http://schemas.microsoft.com/office/drawing/2014/main" val="1905861255"/>
                        </a:ext>
                      </a:extLst>
                    </a:gridCol>
                    <a:gridCol w="354893">
                      <a:extLst>
                        <a:ext uri="{9D8B030D-6E8A-4147-A177-3AD203B41FA5}">
                          <a16:colId xmlns:a16="http://schemas.microsoft.com/office/drawing/2014/main" val="320620168"/>
                        </a:ext>
                      </a:extLst>
                    </a:gridCol>
                    <a:gridCol w="354893">
                      <a:extLst>
                        <a:ext uri="{9D8B030D-6E8A-4147-A177-3AD203B41FA5}">
                          <a16:colId xmlns:a16="http://schemas.microsoft.com/office/drawing/2014/main" val="14995319"/>
                        </a:ext>
                      </a:extLst>
                    </a:gridCol>
                    <a:gridCol w="354893">
                      <a:extLst>
                        <a:ext uri="{9D8B030D-6E8A-4147-A177-3AD203B41FA5}">
                          <a16:colId xmlns:a16="http://schemas.microsoft.com/office/drawing/2014/main" val="1295458913"/>
                        </a:ext>
                      </a:extLst>
                    </a:gridCol>
                  </a:tblGrid>
                  <a:tr h="16448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55A4F6"/>
                        </a:solidFill>
                      </a:tcPr>
                    </a:tc>
                    <a:extLst>
                      <a:ext uri="{0D108BD9-81ED-4DB2-BD59-A6C34878D82A}">
                        <a16:rowId xmlns:a16="http://schemas.microsoft.com/office/drawing/2014/main" val="1373007840"/>
                      </a:ext>
                    </a:extLst>
                  </a:tr>
                </a:tbl>
              </a:graphicData>
            </a:graphic>
          </p:graphicFrame>
        </mc:Choice>
        <mc:Fallback>
          <p:graphicFrame>
            <p:nvGraphicFramePr>
              <p:cNvPr id="21" name="Table 5">
                <a:extLst>
                  <a:ext uri="{FF2B5EF4-FFF2-40B4-BE49-F238E27FC236}">
                    <a16:creationId xmlns:a16="http://schemas.microsoft.com/office/drawing/2014/main" id="{2558DDE5-5B0D-4563-9A9D-5B419A30A10C}"/>
                  </a:ext>
                </a:extLst>
              </p:cNvPr>
              <p:cNvGraphicFramePr>
                <a:graphicFrameLocks noGrp="1"/>
              </p:cNvGraphicFramePr>
              <p:nvPr>
                <p:extLst>
                  <p:ext uri="{D42A27DB-BD31-4B8C-83A1-F6EECF244321}">
                    <p14:modId xmlns:p14="http://schemas.microsoft.com/office/powerpoint/2010/main" val="574690340"/>
                  </p:ext>
                </p:extLst>
              </p:nvPr>
            </p:nvGraphicFramePr>
            <p:xfrm>
              <a:off x="8086244" y="2601915"/>
              <a:ext cx="2839144" cy="180531"/>
            </p:xfrm>
            <a:graphic>
              <a:graphicData uri="http://schemas.openxmlformats.org/drawingml/2006/table">
                <a:tbl>
                  <a:tblPr>
                    <a:tableStyleId>{5C22544A-7EE6-4342-B048-85BDC9FD1C3A}</a:tableStyleId>
                  </a:tblPr>
                  <a:tblGrid>
                    <a:gridCol w="354893">
                      <a:extLst>
                        <a:ext uri="{9D8B030D-6E8A-4147-A177-3AD203B41FA5}">
                          <a16:colId xmlns:a16="http://schemas.microsoft.com/office/drawing/2014/main" val="2628281081"/>
                        </a:ext>
                      </a:extLst>
                    </a:gridCol>
                    <a:gridCol w="354893">
                      <a:extLst>
                        <a:ext uri="{9D8B030D-6E8A-4147-A177-3AD203B41FA5}">
                          <a16:colId xmlns:a16="http://schemas.microsoft.com/office/drawing/2014/main" val="1678573026"/>
                        </a:ext>
                      </a:extLst>
                    </a:gridCol>
                    <a:gridCol w="354893">
                      <a:extLst>
                        <a:ext uri="{9D8B030D-6E8A-4147-A177-3AD203B41FA5}">
                          <a16:colId xmlns:a16="http://schemas.microsoft.com/office/drawing/2014/main" val="1856253104"/>
                        </a:ext>
                      </a:extLst>
                    </a:gridCol>
                    <a:gridCol w="354893">
                      <a:extLst>
                        <a:ext uri="{9D8B030D-6E8A-4147-A177-3AD203B41FA5}">
                          <a16:colId xmlns:a16="http://schemas.microsoft.com/office/drawing/2014/main" val="3499672706"/>
                        </a:ext>
                      </a:extLst>
                    </a:gridCol>
                    <a:gridCol w="354893">
                      <a:extLst>
                        <a:ext uri="{9D8B030D-6E8A-4147-A177-3AD203B41FA5}">
                          <a16:colId xmlns:a16="http://schemas.microsoft.com/office/drawing/2014/main" val="1905861255"/>
                        </a:ext>
                      </a:extLst>
                    </a:gridCol>
                    <a:gridCol w="354893">
                      <a:extLst>
                        <a:ext uri="{9D8B030D-6E8A-4147-A177-3AD203B41FA5}">
                          <a16:colId xmlns:a16="http://schemas.microsoft.com/office/drawing/2014/main" val="320620168"/>
                        </a:ext>
                      </a:extLst>
                    </a:gridCol>
                    <a:gridCol w="354893">
                      <a:extLst>
                        <a:ext uri="{9D8B030D-6E8A-4147-A177-3AD203B41FA5}">
                          <a16:colId xmlns:a16="http://schemas.microsoft.com/office/drawing/2014/main" val="14995319"/>
                        </a:ext>
                      </a:extLst>
                    </a:gridCol>
                    <a:gridCol w="354893">
                      <a:extLst>
                        <a:ext uri="{9D8B030D-6E8A-4147-A177-3AD203B41FA5}">
                          <a16:colId xmlns:a16="http://schemas.microsoft.com/office/drawing/2014/main" val="1295458913"/>
                        </a:ext>
                      </a:extLst>
                    </a:gridCol>
                  </a:tblGrid>
                  <a:tr h="180531">
                    <a:tc>
                      <a:txBody>
                        <a:bodyPr/>
                        <a:lstStyle/>
                        <a:p>
                          <a:endParaRPr lang="en-US"/>
                        </a:p>
                      </a:txBody>
                      <a:tcPr marT="0" marB="0">
                        <a:blipFill>
                          <a:blip r:embed="rId12"/>
                          <a:stretch>
                            <a:fillRect l="-1724" t="-3226" r="-708621" b="-6452"/>
                          </a:stretch>
                        </a:blipFill>
                      </a:tcPr>
                    </a:tc>
                    <a:tc>
                      <a:txBody>
                        <a:bodyPr/>
                        <a:lstStyle/>
                        <a:p>
                          <a:endParaRPr lang="en-US"/>
                        </a:p>
                      </a:txBody>
                      <a:tcPr marT="0" marB="0">
                        <a:blipFill>
                          <a:blip r:embed="rId12"/>
                          <a:stretch>
                            <a:fillRect l="-100000" t="-3226" r="-596610" b="-6452"/>
                          </a:stretch>
                        </a:blipFill>
                      </a:tcPr>
                    </a:tc>
                    <a:tc>
                      <a:txBody>
                        <a:bodyPr/>
                        <a:lstStyle/>
                        <a:p>
                          <a:endParaRPr lang="en-US"/>
                        </a:p>
                      </a:txBody>
                      <a:tcPr marT="0" marB="0">
                        <a:blipFill>
                          <a:blip r:embed="rId12"/>
                          <a:stretch>
                            <a:fillRect l="-203448" t="-3226" r="-506897" b="-6452"/>
                          </a:stretch>
                        </a:blipFill>
                      </a:tcPr>
                    </a:tc>
                    <a:tc>
                      <a:txBody>
                        <a:bodyPr/>
                        <a:lstStyle/>
                        <a:p>
                          <a:endParaRPr lang="en-US"/>
                        </a:p>
                      </a:txBody>
                      <a:tcPr marT="0" marB="0">
                        <a:blipFill>
                          <a:blip r:embed="rId12"/>
                          <a:stretch>
                            <a:fillRect l="-298305" t="-3226" r="-398305" b="-6452"/>
                          </a:stretch>
                        </a:blipFill>
                      </a:tcPr>
                    </a:tc>
                    <a:tc>
                      <a:txBody>
                        <a:bodyPr/>
                        <a:lstStyle/>
                        <a:p>
                          <a:endParaRPr lang="en-US"/>
                        </a:p>
                      </a:txBody>
                      <a:tcPr marT="0" marB="0">
                        <a:blipFill>
                          <a:blip r:embed="rId12"/>
                          <a:stretch>
                            <a:fillRect l="-405172" t="-3226" r="-305172" b="-6452"/>
                          </a:stretch>
                        </a:blipFill>
                      </a:tcPr>
                    </a:tc>
                    <a:tc>
                      <a:txBody>
                        <a:bodyPr/>
                        <a:lstStyle/>
                        <a:p>
                          <a:endParaRPr lang="en-US"/>
                        </a:p>
                      </a:txBody>
                      <a:tcPr marT="0" marB="0">
                        <a:blipFill>
                          <a:blip r:embed="rId12"/>
                          <a:stretch>
                            <a:fillRect l="-505172" t="-3226" r="-205172" b="-6452"/>
                          </a:stretch>
                        </a:blipFill>
                      </a:tcPr>
                    </a:tc>
                    <a:tc>
                      <a:txBody>
                        <a:bodyPr/>
                        <a:lstStyle/>
                        <a:p>
                          <a:endParaRPr lang="en-US"/>
                        </a:p>
                      </a:txBody>
                      <a:tcPr marT="0" marB="0">
                        <a:blipFill>
                          <a:blip r:embed="rId12"/>
                          <a:stretch>
                            <a:fillRect l="-594915" t="-3226" r="-101695" b="-6452"/>
                          </a:stretch>
                        </a:blipFill>
                      </a:tcPr>
                    </a:tc>
                    <a:tc>
                      <a:txBody>
                        <a:bodyPr/>
                        <a:lstStyle/>
                        <a:p>
                          <a:endParaRPr lang="en-US"/>
                        </a:p>
                      </a:txBody>
                      <a:tcPr marT="0" marB="0">
                        <a:blipFill>
                          <a:blip r:embed="rId12"/>
                          <a:stretch>
                            <a:fillRect l="-706897" t="-3226" r="-3448" b="-6452"/>
                          </a:stretch>
                        </a:blipFill>
                      </a:tcPr>
                    </a:tc>
                    <a:extLst>
                      <a:ext uri="{0D108BD9-81ED-4DB2-BD59-A6C34878D82A}">
                        <a16:rowId xmlns:a16="http://schemas.microsoft.com/office/drawing/2014/main" val="1373007840"/>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22" name="Table 5">
                <a:extLst>
                  <a:ext uri="{FF2B5EF4-FFF2-40B4-BE49-F238E27FC236}">
                    <a16:creationId xmlns:a16="http://schemas.microsoft.com/office/drawing/2014/main" id="{60C439DA-04D7-4BB0-B726-0CF12BA1DD8F}"/>
                  </a:ext>
                </a:extLst>
              </p:cNvPr>
              <p:cNvGraphicFramePr>
                <a:graphicFrameLocks noGrp="1"/>
              </p:cNvGraphicFramePr>
              <p:nvPr>
                <p:extLst>
                  <p:ext uri="{D42A27DB-BD31-4B8C-83A1-F6EECF244321}">
                    <p14:modId xmlns:p14="http://schemas.microsoft.com/office/powerpoint/2010/main" val="826267909"/>
                  </p:ext>
                </p:extLst>
              </p:nvPr>
            </p:nvGraphicFramePr>
            <p:xfrm>
              <a:off x="8086244" y="5111183"/>
              <a:ext cx="2839144" cy="180531"/>
            </p:xfrm>
            <a:graphic>
              <a:graphicData uri="http://schemas.openxmlformats.org/drawingml/2006/table">
                <a:tbl>
                  <a:tblPr>
                    <a:tableStyleId>{5C22544A-7EE6-4342-B048-85BDC9FD1C3A}</a:tableStyleId>
                  </a:tblPr>
                  <a:tblGrid>
                    <a:gridCol w="354893">
                      <a:extLst>
                        <a:ext uri="{9D8B030D-6E8A-4147-A177-3AD203B41FA5}">
                          <a16:colId xmlns:a16="http://schemas.microsoft.com/office/drawing/2014/main" val="2628281081"/>
                        </a:ext>
                      </a:extLst>
                    </a:gridCol>
                    <a:gridCol w="354893">
                      <a:extLst>
                        <a:ext uri="{9D8B030D-6E8A-4147-A177-3AD203B41FA5}">
                          <a16:colId xmlns:a16="http://schemas.microsoft.com/office/drawing/2014/main" val="1678573026"/>
                        </a:ext>
                      </a:extLst>
                    </a:gridCol>
                    <a:gridCol w="354893">
                      <a:extLst>
                        <a:ext uri="{9D8B030D-6E8A-4147-A177-3AD203B41FA5}">
                          <a16:colId xmlns:a16="http://schemas.microsoft.com/office/drawing/2014/main" val="1856253104"/>
                        </a:ext>
                      </a:extLst>
                    </a:gridCol>
                    <a:gridCol w="354893">
                      <a:extLst>
                        <a:ext uri="{9D8B030D-6E8A-4147-A177-3AD203B41FA5}">
                          <a16:colId xmlns:a16="http://schemas.microsoft.com/office/drawing/2014/main" val="3499672706"/>
                        </a:ext>
                      </a:extLst>
                    </a:gridCol>
                    <a:gridCol w="354893">
                      <a:extLst>
                        <a:ext uri="{9D8B030D-6E8A-4147-A177-3AD203B41FA5}">
                          <a16:colId xmlns:a16="http://schemas.microsoft.com/office/drawing/2014/main" val="1905861255"/>
                        </a:ext>
                      </a:extLst>
                    </a:gridCol>
                    <a:gridCol w="354893">
                      <a:extLst>
                        <a:ext uri="{9D8B030D-6E8A-4147-A177-3AD203B41FA5}">
                          <a16:colId xmlns:a16="http://schemas.microsoft.com/office/drawing/2014/main" val="320620168"/>
                        </a:ext>
                      </a:extLst>
                    </a:gridCol>
                    <a:gridCol w="354893">
                      <a:extLst>
                        <a:ext uri="{9D8B030D-6E8A-4147-A177-3AD203B41FA5}">
                          <a16:colId xmlns:a16="http://schemas.microsoft.com/office/drawing/2014/main" val="14995319"/>
                        </a:ext>
                      </a:extLst>
                    </a:gridCol>
                    <a:gridCol w="354893">
                      <a:extLst>
                        <a:ext uri="{9D8B030D-6E8A-4147-A177-3AD203B41FA5}">
                          <a16:colId xmlns:a16="http://schemas.microsoft.com/office/drawing/2014/main" val="1295458913"/>
                        </a:ext>
                      </a:extLst>
                    </a:gridCol>
                  </a:tblGrid>
                  <a:tr h="16448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700" b="0" i="0" smtClean="0">
                                    <a:solidFill>
                                      <a:schemeClr val="bg1"/>
                                    </a:solidFill>
                                    <a:latin typeface="Cambria Math" panose="02040503050406030204" pitchFamily="18" charset="0"/>
                                    <a:ea typeface="Cambria Math" panose="02040503050406030204" pitchFamily="18" charset="0"/>
                                  </a:rPr>
                                  <m:t>↓</m:t>
                                </m:r>
                              </m:oMath>
                            </m:oMathPara>
                          </a14:m>
                          <a:endParaRPr lang="en-GB" sz="700" b="0" i="0" dirty="0">
                            <a:solidFill>
                              <a:schemeClr val="bg1"/>
                            </a:solidFill>
                          </a:endParaRPr>
                        </a:p>
                        <a:p>
                          <a:pPr>
                            <a:lnSpc>
                              <a:spcPct val="150000"/>
                            </a:lnSpc>
                          </a:pPr>
                          <a:endParaRPr lang="en-GB" sz="100" b="0" i="0" dirty="0">
                            <a:solidFill>
                              <a:schemeClr val="bg1"/>
                            </a:solidFill>
                          </a:endParaRPr>
                        </a:p>
                      </a:txBody>
                      <a:tcPr marT="0" marB="0">
                        <a:solidFill>
                          <a:srgbClr val="F99D1D"/>
                        </a:solidFill>
                      </a:tcPr>
                    </a:tc>
                    <a:extLst>
                      <a:ext uri="{0D108BD9-81ED-4DB2-BD59-A6C34878D82A}">
                        <a16:rowId xmlns:a16="http://schemas.microsoft.com/office/drawing/2014/main" val="950507367"/>
                      </a:ext>
                    </a:extLst>
                  </a:tr>
                </a:tbl>
              </a:graphicData>
            </a:graphic>
          </p:graphicFrame>
        </mc:Choice>
        <mc:Fallback>
          <p:graphicFrame>
            <p:nvGraphicFramePr>
              <p:cNvPr id="22" name="Table 5">
                <a:extLst>
                  <a:ext uri="{FF2B5EF4-FFF2-40B4-BE49-F238E27FC236}">
                    <a16:creationId xmlns:a16="http://schemas.microsoft.com/office/drawing/2014/main" id="{60C439DA-04D7-4BB0-B726-0CF12BA1DD8F}"/>
                  </a:ext>
                </a:extLst>
              </p:cNvPr>
              <p:cNvGraphicFramePr>
                <a:graphicFrameLocks noGrp="1"/>
              </p:cNvGraphicFramePr>
              <p:nvPr>
                <p:extLst>
                  <p:ext uri="{D42A27DB-BD31-4B8C-83A1-F6EECF244321}">
                    <p14:modId xmlns:p14="http://schemas.microsoft.com/office/powerpoint/2010/main" val="826267909"/>
                  </p:ext>
                </p:extLst>
              </p:nvPr>
            </p:nvGraphicFramePr>
            <p:xfrm>
              <a:off x="8086244" y="5111183"/>
              <a:ext cx="2839144" cy="180531"/>
            </p:xfrm>
            <a:graphic>
              <a:graphicData uri="http://schemas.openxmlformats.org/drawingml/2006/table">
                <a:tbl>
                  <a:tblPr>
                    <a:tableStyleId>{5C22544A-7EE6-4342-B048-85BDC9FD1C3A}</a:tableStyleId>
                  </a:tblPr>
                  <a:tblGrid>
                    <a:gridCol w="354893">
                      <a:extLst>
                        <a:ext uri="{9D8B030D-6E8A-4147-A177-3AD203B41FA5}">
                          <a16:colId xmlns:a16="http://schemas.microsoft.com/office/drawing/2014/main" val="2628281081"/>
                        </a:ext>
                      </a:extLst>
                    </a:gridCol>
                    <a:gridCol w="354893">
                      <a:extLst>
                        <a:ext uri="{9D8B030D-6E8A-4147-A177-3AD203B41FA5}">
                          <a16:colId xmlns:a16="http://schemas.microsoft.com/office/drawing/2014/main" val="1678573026"/>
                        </a:ext>
                      </a:extLst>
                    </a:gridCol>
                    <a:gridCol w="354893">
                      <a:extLst>
                        <a:ext uri="{9D8B030D-6E8A-4147-A177-3AD203B41FA5}">
                          <a16:colId xmlns:a16="http://schemas.microsoft.com/office/drawing/2014/main" val="1856253104"/>
                        </a:ext>
                      </a:extLst>
                    </a:gridCol>
                    <a:gridCol w="354893">
                      <a:extLst>
                        <a:ext uri="{9D8B030D-6E8A-4147-A177-3AD203B41FA5}">
                          <a16:colId xmlns:a16="http://schemas.microsoft.com/office/drawing/2014/main" val="3499672706"/>
                        </a:ext>
                      </a:extLst>
                    </a:gridCol>
                    <a:gridCol w="354893">
                      <a:extLst>
                        <a:ext uri="{9D8B030D-6E8A-4147-A177-3AD203B41FA5}">
                          <a16:colId xmlns:a16="http://schemas.microsoft.com/office/drawing/2014/main" val="1905861255"/>
                        </a:ext>
                      </a:extLst>
                    </a:gridCol>
                    <a:gridCol w="354893">
                      <a:extLst>
                        <a:ext uri="{9D8B030D-6E8A-4147-A177-3AD203B41FA5}">
                          <a16:colId xmlns:a16="http://schemas.microsoft.com/office/drawing/2014/main" val="320620168"/>
                        </a:ext>
                      </a:extLst>
                    </a:gridCol>
                    <a:gridCol w="354893">
                      <a:extLst>
                        <a:ext uri="{9D8B030D-6E8A-4147-A177-3AD203B41FA5}">
                          <a16:colId xmlns:a16="http://schemas.microsoft.com/office/drawing/2014/main" val="14995319"/>
                        </a:ext>
                      </a:extLst>
                    </a:gridCol>
                    <a:gridCol w="354893">
                      <a:extLst>
                        <a:ext uri="{9D8B030D-6E8A-4147-A177-3AD203B41FA5}">
                          <a16:colId xmlns:a16="http://schemas.microsoft.com/office/drawing/2014/main" val="1295458913"/>
                        </a:ext>
                      </a:extLst>
                    </a:gridCol>
                  </a:tblGrid>
                  <a:tr h="180531">
                    <a:tc>
                      <a:txBody>
                        <a:bodyPr/>
                        <a:lstStyle/>
                        <a:p>
                          <a:endParaRPr lang="en-US"/>
                        </a:p>
                      </a:txBody>
                      <a:tcPr marT="0" marB="0">
                        <a:blipFill>
                          <a:blip r:embed="rId13"/>
                          <a:stretch>
                            <a:fillRect l="-1724" t="-3226" r="-708621" b="-6452"/>
                          </a:stretch>
                        </a:blipFill>
                      </a:tcPr>
                    </a:tc>
                    <a:tc>
                      <a:txBody>
                        <a:bodyPr/>
                        <a:lstStyle/>
                        <a:p>
                          <a:endParaRPr lang="en-US"/>
                        </a:p>
                      </a:txBody>
                      <a:tcPr marT="0" marB="0">
                        <a:blipFill>
                          <a:blip r:embed="rId13"/>
                          <a:stretch>
                            <a:fillRect l="-100000" t="-3226" r="-596610" b="-6452"/>
                          </a:stretch>
                        </a:blipFill>
                      </a:tcPr>
                    </a:tc>
                    <a:tc>
                      <a:txBody>
                        <a:bodyPr/>
                        <a:lstStyle/>
                        <a:p>
                          <a:endParaRPr lang="en-US"/>
                        </a:p>
                      </a:txBody>
                      <a:tcPr marT="0" marB="0">
                        <a:blipFill>
                          <a:blip r:embed="rId13"/>
                          <a:stretch>
                            <a:fillRect l="-203448" t="-3226" r="-506897" b="-6452"/>
                          </a:stretch>
                        </a:blipFill>
                      </a:tcPr>
                    </a:tc>
                    <a:tc>
                      <a:txBody>
                        <a:bodyPr/>
                        <a:lstStyle/>
                        <a:p>
                          <a:endParaRPr lang="en-US"/>
                        </a:p>
                      </a:txBody>
                      <a:tcPr marT="0" marB="0">
                        <a:blipFill>
                          <a:blip r:embed="rId13"/>
                          <a:stretch>
                            <a:fillRect l="-298305" t="-3226" r="-398305" b="-6452"/>
                          </a:stretch>
                        </a:blipFill>
                      </a:tcPr>
                    </a:tc>
                    <a:tc>
                      <a:txBody>
                        <a:bodyPr/>
                        <a:lstStyle/>
                        <a:p>
                          <a:endParaRPr lang="en-US"/>
                        </a:p>
                      </a:txBody>
                      <a:tcPr marT="0" marB="0">
                        <a:blipFill>
                          <a:blip r:embed="rId13"/>
                          <a:stretch>
                            <a:fillRect l="-405172" t="-3226" r="-305172" b="-6452"/>
                          </a:stretch>
                        </a:blipFill>
                      </a:tcPr>
                    </a:tc>
                    <a:tc>
                      <a:txBody>
                        <a:bodyPr/>
                        <a:lstStyle/>
                        <a:p>
                          <a:endParaRPr lang="en-US"/>
                        </a:p>
                      </a:txBody>
                      <a:tcPr marT="0" marB="0">
                        <a:blipFill>
                          <a:blip r:embed="rId13"/>
                          <a:stretch>
                            <a:fillRect l="-505172" t="-3226" r="-205172" b="-6452"/>
                          </a:stretch>
                        </a:blipFill>
                      </a:tcPr>
                    </a:tc>
                    <a:tc>
                      <a:txBody>
                        <a:bodyPr/>
                        <a:lstStyle/>
                        <a:p>
                          <a:endParaRPr lang="en-US"/>
                        </a:p>
                      </a:txBody>
                      <a:tcPr marT="0" marB="0">
                        <a:blipFill>
                          <a:blip r:embed="rId13"/>
                          <a:stretch>
                            <a:fillRect l="-594915" t="-3226" r="-101695" b="-6452"/>
                          </a:stretch>
                        </a:blipFill>
                      </a:tcPr>
                    </a:tc>
                    <a:tc>
                      <a:txBody>
                        <a:bodyPr/>
                        <a:lstStyle/>
                        <a:p>
                          <a:endParaRPr lang="en-US"/>
                        </a:p>
                      </a:txBody>
                      <a:tcPr marT="0" marB="0">
                        <a:blipFill>
                          <a:blip r:embed="rId13"/>
                          <a:stretch>
                            <a:fillRect l="-706897" t="-3226" r="-3448" b="-6452"/>
                          </a:stretch>
                        </a:blipFill>
                      </a:tcPr>
                    </a:tc>
                    <a:extLst>
                      <a:ext uri="{0D108BD9-81ED-4DB2-BD59-A6C34878D82A}">
                        <a16:rowId xmlns:a16="http://schemas.microsoft.com/office/drawing/2014/main" val="950507367"/>
                      </a:ext>
                    </a:extLst>
                  </a:tr>
                </a:tbl>
              </a:graphicData>
            </a:graphic>
          </p:graphicFrame>
        </mc:Fallback>
      </mc:AlternateContent>
      <p:sp>
        <p:nvSpPr>
          <p:cNvPr id="20" name="TextBox 19">
            <a:extLst>
              <a:ext uri="{FF2B5EF4-FFF2-40B4-BE49-F238E27FC236}">
                <a16:creationId xmlns:a16="http://schemas.microsoft.com/office/drawing/2014/main" id="{2843DA06-5F0B-47FB-900B-45F50F1A5A59}"/>
              </a:ext>
            </a:extLst>
          </p:cNvPr>
          <p:cNvSpPr txBox="1"/>
          <p:nvPr/>
        </p:nvSpPr>
        <p:spPr>
          <a:xfrm>
            <a:off x="10902394" y="2552963"/>
            <a:ext cx="1008117" cy="276999"/>
          </a:xfrm>
          <a:prstGeom prst="rect">
            <a:avLst/>
          </a:prstGeom>
          <a:noFill/>
        </p:spPr>
        <p:txBody>
          <a:bodyPr wrap="square" rtlCol="0">
            <a:spAutoFit/>
          </a:bodyPr>
          <a:lstStyle/>
          <a:p>
            <a:r>
              <a:rPr lang="en-SG" sz="1200" dirty="0"/>
              <a:t>Free Layer</a:t>
            </a:r>
            <a:endParaRPr lang="en-GB" sz="1200" dirty="0"/>
          </a:p>
        </p:txBody>
      </p:sp>
      <p:sp>
        <p:nvSpPr>
          <p:cNvPr id="23" name="TextBox 22">
            <a:extLst>
              <a:ext uri="{FF2B5EF4-FFF2-40B4-BE49-F238E27FC236}">
                <a16:creationId xmlns:a16="http://schemas.microsoft.com/office/drawing/2014/main" id="{5305F282-7934-47C7-8630-A07BA36561F1}"/>
              </a:ext>
            </a:extLst>
          </p:cNvPr>
          <p:cNvSpPr txBox="1"/>
          <p:nvPr/>
        </p:nvSpPr>
        <p:spPr>
          <a:xfrm>
            <a:off x="10878921" y="5072287"/>
            <a:ext cx="1008117" cy="276999"/>
          </a:xfrm>
          <a:prstGeom prst="rect">
            <a:avLst/>
          </a:prstGeom>
          <a:noFill/>
        </p:spPr>
        <p:txBody>
          <a:bodyPr wrap="square" rtlCol="0">
            <a:spAutoFit/>
          </a:bodyPr>
          <a:lstStyle/>
          <a:p>
            <a:r>
              <a:rPr lang="en-SG" sz="1200" dirty="0"/>
              <a:t>Free Layer</a:t>
            </a:r>
            <a:endParaRPr lang="en-GB" sz="1200" dirty="0"/>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E6839024-9069-4208-9E23-660FEC1581CE}"/>
                  </a:ext>
                </a:extLst>
              </p:cNvPr>
              <p:cNvSpPr/>
              <p:nvPr/>
            </p:nvSpPr>
            <p:spPr>
              <a:xfrm>
                <a:off x="8924783" y="1956632"/>
                <a:ext cx="1500732" cy="369332"/>
              </a:xfrm>
              <a:prstGeom prst="rect">
                <a:avLst/>
              </a:prstGeom>
            </p:spPr>
            <p:txBody>
              <a:bodyPr wrap="none">
                <a:spAutoFit/>
              </a:bodyPr>
              <a:lstStyle/>
              <a:p>
                <a:r>
                  <a:rPr lang="en-GB" dirty="0"/>
                  <a:t>All R = 1000</a:t>
                </a:r>
                <a14:m>
                  <m:oMath xmlns:m="http://schemas.openxmlformats.org/officeDocument/2006/math">
                    <m:r>
                      <m:rPr>
                        <m:sty m:val="p"/>
                      </m:rPr>
                      <a:rPr lang="en-SG">
                        <a:latin typeface="Cambria Math" panose="02040503050406030204" pitchFamily="18" charset="0"/>
                      </a:rPr>
                      <m:t>Ω</m:t>
                    </m:r>
                  </m:oMath>
                </a14:m>
                <a:r>
                  <a:rPr lang="en-GB" dirty="0"/>
                  <a:t> </a:t>
                </a:r>
              </a:p>
            </p:txBody>
          </p:sp>
        </mc:Choice>
        <mc:Fallback>
          <p:sp>
            <p:nvSpPr>
              <p:cNvPr id="2" name="Rectangle 1">
                <a:extLst>
                  <a:ext uri="{FF2B5EF4-FFF2-40B4-BE49-F238E27FC236}">
                    <a16:creationId xmlns:a16="http://schemas.microsoft.com/office/drawing/2014/main" id="{E6839024-9069-4208-9E23-660FEC1581CE}"/>
                  </a:ext>
                </a:extLst>
              </p:cNvPr>
              <p:cNvSpPr>
                <a:spLocks noRot="1" noChangeAspect="1" noMove="1" noResize="1" noEditPoints="1" noAdjustHandles="1" noChangeArrowheads="1" noChangeShapeType="1" noTextEdit="1"/>
              </p:cNvSpPr>
              <p:nvPr/>
            </p:nvSpPr>
            <p:spPr>
              <a:xfrm>
                <a:off x="8924783" y="1956632"/>
                <a:ext cx="1500732" cy="369332"/>
              </a:xfrm>
              <a:prstGeom prst="rect">
                <a:avLst/>
              </a:prstGeom>
              <a:blipFill>
                <a:blip r:embed="rId14"/>
                <a:stretch>
                  <a:fillRect l="-3252" t="-9836" b="-2459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121ADBE4-0581-414D-AB17-AFB013C16BBB}"/>
                  </a:ext>
                </a:extLst>
              </p:cNvPr>
              <p:cNvSpPr/>
              <p:nvPr/>
            </p:nvSpPr>
            <p:spPr>
              <a:xfrm>
                <a:off x="8924783" y="4464852"/>
                <a:ext cx="1500732" cy="369332"/>
              </a:xfrm>
              <a:prstGeom prst="rect">
                <a:avLst/>
              </a:prstGeom>
            </p:spPr>
            <p:txBody>
              <a:bodyPr wrap="none">
                <a:spAutoFit/>
              </a:bodyPr>
              <a:lstStyle/>
              <a:p>
                <a:r>
                  <a:rPr lang="en-GB" dirty="0"/>
                  <a:t>All R = 3000</a:t>
                </a:r>
                <a14:m>
                  <m:oMath xmlns:m="http://schemas.openxmlformats.org/officeDocument/2006/math">
                    <m:r>
                      <m:rPr>
                        <m:sty m:val="p"/>
                      </m:rPr>
                      <a:rPr lang="en-SG">
                        <a:latin typeface="Cambria Math" panose="02040503050406030204" pitchFamily="18" charset="0"/>
                      </a:rPr>
                      <m:t>Ω</m:t>
                    </m:r>
                  </m:oMath>
                </a14:m>
                <a:r>
                  <a:rPr lang="en-GB" dirty="0"/>
                  <a:t> </a:t>
                </a:r>
              </a:p>
            </p:txBody>
          </p:sp>
        </mc:Choice>
        <mc:Fallback>
          <p:sp>
            <p:nvSpPr>
              <p:cNvPr id="24" name="Rectangle 23">
                <a:extLst>
                  <a:ext uri="{FF2B5EF4-FFF2-40B4-BE49-F238E27FC236}">
                    <a16:creationId xmlns:a16="http://schemas.microsoft.com/office/drawing/2014/main" id="{121ADBE4-0581-414D-AB17-AFB013C16BBB}"/>
                  </a:ext>
                </a:extLst>
              </p:cNvPr>
              <p:cNvSpPr>
                <a:spLocks noRot="1" noChangeAspect="1" noMove="1" noResize="1" noEditPoints="1" noAdjustHandles="1" noChangeArrowheads="1" noChangeShapeType="1" noTextEdit="1"/>
              </p:cNvSpPr>
              <p:nvPr/>
            </p:nvSpPr>
            <p:spPr>
              <a:xfrm>
                <a:off x="8924783" y="4464852"/>
                <a:ext cx="1500732" cy="369332"/>
              </a:xfrm>
              <a:prstGeom prst="rect">
                <a:avLst/>
              </a:prstGeom>
              <a:blipFill>
                <a:blip r:embed="rId15"/>
                <a:stretch>
                  <a:fillRect l="-3252" t="-8197" b="-24590"/>
                </a:stretch>
              </a:blipFill>
            </p:spPr>
            <p:txBody>
              <a:bodyPr/>
              <a:lstStyle/>
              <a:p>
                <a:r>
                  <a:rPr lang="en-GB">
                    <a:noFill/>
                  </a:rPr>
                  <a:t> </a:t>
                </a:r>
              </a:p>
            </p:txBody>
          </p:sp>
        </mc:Fallback>
      </mc:AlternateContent>
    </p:spTree>
    <p:extLst>
      <p:ext uri="{BB962C8B-B14F-4D97-AF65-F5344CB8AC3E}">
        <p14:creationId xmlns:p14="http://schemas.microsoft.com/office/powerpoint/2010/main" val="3328908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Case Study - MNIST</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6" name="Content Placeholder 2">
            <a:extLst>
              <a:ext uri="{FF2B5EF4-FFF2-40B4-BE49-F238E27FC236}">
                <a16:creationId xmlns:a16="http://schemas.microsoft.com/office/drawing/2014/main" id="{81DE2D32-E3F0-410E-9FCE-8EDBD6E73187}"/>
              </a:ext>
            </a:extLst>
          </p:cNvPr>
          <p:cNvSpPr>
            <a:spLocks noGrp="1"/>
          </p:cNvSpPr>
          <p:nvPr>
            <p:ph idx="1"/>
          </p:nvPr>
        </p:nvSpPr>
        <p:spPr>
          <a:xfrm>
            <a:off x="913699" y="1854962"/>
            <a:ext cx="11065779" cy="3554602"/>
          </a:xfrm>
        </p:spPr>
        <p:txBody>
          <a:bodyPr>
            <a:normAutofit/>
          </a:bodyPr>
          <a:lstStyle/>
          <a:p>
            <a:pPr lvl="1"/>
            <a:r>
              <a:rPr lang="en-SG" dirty="0"/>
              <a:t>MNIST (Standard Handwritten Digit Dataset)</a:t>
            </a:r>
          </a:p>
          <a:p>
            <a:pPr marL="0" indent="0">
              <a:buNone/>
            </a:pPr>
            <a:endParaRPr lang="en-SG" dirty="0"/>
          </a:p>
          <a:p>
            <a:endParaRPr lang="en-GB" dirty="0"/>
          </a:p>
        </p:txBody>
      </p:sp>
      <p:pic>
        <p:nvPicPr>
          <p:cNvPr id="11" name="Picture 10" descr="A close up of grater&#10;&#10;Description automatically generated">
            <a:extLst>
              <a:ext uri="{FF2B5EF4-FFF2-40B4-BE49-F238E27FC236}">
                <a16:creationId xmlns:a16="http://schemas.microsoft.com/office/drawing/2014/main" id="{1B9F1B50-9A94-4A7A-BE69-4E7011DACF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7340" y="2917960"/>
            <a:ext cx="3177319" cy="3177319"/>
          </a:xfrm>
          <a:prstGeom prst="rect">
            <a:avLst/>
          </a:prstGeom>
        </p:spPr>
      </p:pic>
      <p:sp>
        <p:nvSpPr>
          <p:cNvPr id="15" name="Slide Number Placeholder 14">
            <a:extLst>
              <a:ext uri="{FF2B5EF4-FFF2-40B4-BE49-F238E27FC236}">
                <a16:creationId xmlns:a16="http://schemas.microsoft.com/office/drawing/2014/main" id="{8782CBB0-60C4-49C5-8750-D47A0E4207CE}"/>
              </a:ext>
            </a:extLst>
          </p:cNvPr>
          <p:cNvSpPr>
            <a:spLocks noGrp="1"/>
          </p:cNvSpPr>
          <p:nvPr>
            <p:ph type="sldNum" sz="quarter" idx="12"/>
          </p:nvPr>
        </p:nvSpPr>
        <p:spPr/>
        <p:txBody>
          <a:bodyPr/>
          <a:lstStyle/>
          <a:p>
            <a:fld id="{32C6877C-4AE1-4F63-BAE2-155794032CE1}" type="slidenum">
              <a:rPr lang="en-GB" smtClean="0"/>
              <a:t>38</a:t>
            </a:fld>
            <a:endParaRPr lang="en-GB"/>
          </a:p>
        </p:txBody>
      </p:sp>
    </p:spTree>
    <p:extLst>
      <p:ext uri="{BB962C8B-B14F-4D97-AF65-F5344CB8AC3E}">
        <p14:creationId xmlns:p14="http://schemas.microsoft.com/office/powerpoint/2010/main" val="188700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MNIST General Simulation Steps (Outline)</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6" name="Content Placeholder 2">
            <a:extLst>
              <a:ext uri="{FF2B5EF4-FFF2-40B4-BE49-F238E27FC236}">
                <a16:creationId xmlns:a16="http://schemas.microsoft.com/office/drawing/2014/main" id="{81DE2D32-E3F0-410E-9FCE-8EDBD6E73187}"/>
              </a:ext>
            </a:extLst>
          </p:cNvPr>
          <p:cNvSpPr>
            <a:spLocks noGrp="1"/>
          </p:cNvSpPr>
          <p:nvPr>
            <p:ph idx="1"/>
          </p:nvPr>
        </p:nvSpPr>
        <p:spPr>
          <a:xfrm>
            <a:off x="913699" y="1854962"/>
            <a:ext cx="11065779" cy="3554602"/>
          </a:xfrm>
        </p:spPr>
        <p:txBody>
          <a:bodyPr>
            <a:normAutofit/>
          </a:bodyPr>
          <a:lstStyle/>
          <a:p>
            <a:pPr lvl="1"/>
            <a:endParaRPr lang="en-SG" dirty="0"/>
          </a:p>
          <a:p>
            <a:pPr marL="0" indent="0">
              <a:buNone/>
            </a:pPr>
            <a:endParaRPr lang="en-SG" dirty="0"/>
          </a:p>
          <a:p>
            <a:r>
              <a:rPr lang="en-GB" dirty="0"/>
              <a:t>Explore ANN architectural layer types</a:t>
            </a:r>
          </a:p>
          <a:p>
            <a:r>
              <a:rPr lang="en-SG" dirty="0"/>
              <a:t>Discover ANN Weights and MRAM Resistance Relationship</a:t>
            </a:r>
          </a:p>
          <a:p>
            <a:r>
              <a:rPr lang="en-SG" dirty="0"/>
              <a:t>Explore weight processing function to maintain previous relationship</a:t>
            </a:r>
          </a:p>
          <a:p>
            <a:r>
              <a:rPr lang="en-SG" dirty="0"/>
              <a:t>Train different MNIST architectures/model (pick best one and transfer to neuromorphic circuit, … and voila!)</a:t>
            </a:r>
          </a:p>
          <a:p>
            <a:endParaRPr lang="en-GB" dirty="0"/>
          </a:p>
          <a:p>
            <a:endParaRPr lang="en-GB" dirty="0"/>
          </a:p>
          <a:p>
            <a:endParaRPr lang="en-GB" dirty="0"/>
          </a:p>
        </p:txBody>
      </p:sp>
      <p:sp>
        <p:nvSpPr>
          <p:cNvPr id="15" name="Slide Number Placeholder 14">
            <a:extLst>
              <a:ext uri="{FF2B5EF4-FFF2-40B4-BE49-F238E27FC236}">
                <a16:creationId xmlns:a16="http://schemas.microsoft.com/office/drawing/2014/main" id="{8782CBB0-60C4-49C5-8750-D47A0E4207CE}"/>
              </a:ext>
            </a:extLst>
          </p:cNvPr>
          <p:cNvSpPr>
            <a:spLocks noGrp="1"/>
          </p:cNvSpPr>
          <p:nvPr>
            <p:ph type="sldNum" sz="quarter" idx="12"/>
          </p:nvPr>
        </p:nvSpPr>
        <p:spPr/>
        <p:txBody>
          <a:bodyPr/>
          <a:lstStyle/>
          <a:p>
            <a:fld id="{32C6877C-4AE1-4F63-BAE2-155794032CE1}" type="slidenum">
              <a:rPr lang="en-GB" smtClean="0"/>
              <a:t>39</a:t>
            </a:fld>
            <a:endParaRPr lang="en-GB"/>
          </a:p>
        </p:txBody>
      </p:sp>
    </p:spTree>
    <p:extLst>
      <p:ext uri="{BB962C8B-B14F-4D97-AF65-F5344CB8AC3E}">
        <p14:creationId xmlns:p14="http://schemas.microsoft.com/office/powerpoint/2010/main" val="2697397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3236EC-84E7-470B-8BCE-3CB60D331F93}"/>
              </a:ext>
            </a:extLst>
          </p:cNvPr>
          <p:cNvSpPr txBox="1"/>
          <p:nvPr/>
        </p:nvSpPr>
        <p:spPr>
          <a:xfrm>
            <a:off x="580746" y="4669820"/>
            <a:ext cx="5168204" cy="830997"/>
          </a:xfrm>
          <a:prstGeom prst="rect">
            <a:avLst/>
          </a:prstGeom>
          <a:noFill/>
        </p:spPr>
        <p:txBody>
          <a:bodyPr wrap="square" rtlCol="0">
            <a:spAutoFit/>
          </a:bodyPr>
          <a:lstStyle/>
          <a:p>
            <a:pPr marL="285750" indent="-285750">
              <a:buFont typeface="Arial" panose="020B0604020202020204" pitchFamily="34" charset="0"/>
              <a:buChar char="•"/>
            </a:pPr>
            <a:r>
              <a:rPr lang="en-GB" sz="2400" dirty="0"/>
              <a:t>2 </a:t>
            </a:r>
            <a:r>
              <a:rPr lang="en-GB" sz="2400" dirty="0" err="1"/>
              <a:t>petaFLOPS</a:t>
            </a:r>
            <a:endParaRPr lang="en-GB" sz="2400" dirty="0"/>
          </a:p>
          <a:p>
            <a:pPr marL="285750" indent="-285750">
              <a:buFont typeface="Arial" panose="020B0604020202020204" pitchFamily="34" charset="0"/>
              <a:buChar char="•"/>
            </a:pPr>
            <a:r>
              <a:rPr lang="en-GB" sz="2400" dirty="0"/>
              <a:t>13MW</a:t>
            </a:r>
          </a:p>
        </p:txBody>
      </p:sp>
      <p:pic>
        <p:nvPicPr>
          <p:cNvPr id="1026" name="Picture 2">
            <a:extLst>
              <a:ext uri="{FF2B5EF4-FFF2-40B4-BE49-F238E27FC236}">
                <a16:creationId xmlns:a16="http://schemas.microsoft.com/office/drawing/2014/main" id="{AA565728-1514-4EBD-88A3-99853140D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512" y="1296541"/>
            <a:ext cx="4127094" cy="330167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4"/>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5"/>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6"/>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9251574"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effectLst/>
                <a:latin typeface="ArialMT" pitchFamily="2" charset="0"/>
                <a:ea typeface="Calibri" panose="020F0502020204030204" pitchFamily="34" charset="0"/>
              </a:rPr>
              <a:t>P</a:t>
            </a:r>
            <a:r>
              <a:rPr lang="en-GB" sz="3600" b="1" dirty="0" err="1">
                <a:solidFill>
                  <a:srgbClr val="FFFFFF"/>
                </a:solidFill>
                <a:effectLst/>
                <a:latin typeface="ArialMT" pitchFamily="2" charset="0"/>
                <a:ea typeface="Calibri" panose="020F0502020204030204" pitchFamily="34" charset="0"/>
              </a:rPr>
              <a:t>rocessing</a:t>
            </a:r>
            <a:r>
              <a:rPr lang="en-GB" sz="3600" b="1" dirty="0">
                <a:solidFill>
                  <a:srgbClr val="FFFFFF"/>
                </a:solidFill>
                <a:effectLst/>
                <a:latin typeface="ArialMT" pitchFamily="2" charset="0"/>
                <a:ea typeface="Calibri" panose="020F0502020204030204" pitchFamily="34" charset="0"/>
              </a:rPr>
              <a:t> S</a:t>
            </a:r>
            <a:r>
              <a:rPr lang="en-GB" sz="3600" b="1" dirty="0">
                <a:solidFill>
                  <a:srgbClr val="FFFFFF"/>
                </a:solidFill>
                <a:latin typeface="ArialMT" pitchFamily="2" charset="0"/>
                <a:ea typeface="Calibri" panose="020F0502020204030204" pitchFamily="34" charset="0"/>
              </a:rPr>
              <a:t>peed vs Power Consumption</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6" name="Slide Number Placeholder 5">
            <a:extLst>
              <a:ext uri="{FF2B5EF4-FFF2-40B4-BE49-F238E27FC236}">
                <a16:creationId xmlns:a16="http://schemas.microsoft.com/office/drawing/2014/main" id="{8E7C6CD7-2D58-4903-A71E-794C91044790}"/>
              </a:ext>
            </a:extLst>
          </p:cNvPr>
          <p:cNvSpPr>
            <a:spLocks noGrp="1"/>
          </p:cNvSpPr>
          <p:nvPr>
            <p:ph type="sldNum" sz="quarter" idx="12"/>
          </p:nvPr>
        </p:nvSpPr>
        <p:spPr>
          <a:xfrm>
            <a:off x="9258993" y="6177887"/>
            <a:ext cx="2743200" cy="365125"/>
          </a:xfrm>
        </p:spPr>
        <p:txBody>
          <a:bodyPr/>
          <a:lstStyle/>
          <a:p>
            <a:fld id="{32C6877C-4AE1-4F63-BAE2-155794032CE1}" type="slidenum">
              <a:rPr lang="en-GB" smtClean="0"/>
              <a:t>4</a:t>
            </a:fld>
            <a:endParaRPr lang="en-GB"/>
          </a:p>
        </p:txBody>
      </p:sp>
      <p:sp>
        <p:nvSpPr>
          <p:cNvPr id="4" name="Rectangle 3">
            <a:extLst>
              <a:ext uri="{FF2B5EF4-FFF2-40B4-BE49-F238E27FC236}">
                <a16:creationId xmlns:a16="http://schemas.microsoft.com/office/drawing/2014/main" id="{2BEACD82-0378-46F8-AD8F-D9119984C171}"/>
              </a:ext>
            </a:extLst>
          </p:cNvPr>
          <p:cNvSpPr/>
          <p:nvPr/>
        </p:nvSpPr>
        <p:spPr>
          <a:xfrm>
            <a:off x="571183" y="5739340"/>
            <a:ext cx="6080217" cy="646331"/>
          </a:xfrm>
          <a:prstGeom prst="rect">
            <a:avLst/>
          </a:prstGeom>
        </p:spPr>
        <p:txBody>
          <a:bodyPr wrap="square">
            <a:spAutoFit/>
          </a:bodyPr>
          <a:lstStyle/>
          <a:p>
            <a:r>
              <a:rPr lang="en-GB" dirty="0">
                <a:hlinkClick r:id="rId7"/>
              </a:rPr>
              <a:t>https://www.olcf.ornl.gov/olcf-resources/compute-systems/summit/</a:t>
            </a:r>
            <a:endParaRPr lang="en-GB"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03A3AAB-509A-450F-B811-E7F73FC196FD}"/>
                  </a:ext>
                </a:extLst>
              </p:cNvPr>
              <p:cNvSpPr txBox="1"/>
              <p:nvPr/>
            </p:nvSpPr>
            <p:spPr>
              <a:xfrm>
                <a:off x="6592981" y="4669820"/>
                <a:ext cx="6033052" cy="830997"/>
              </a:xfrm>
              <a:prstGeom prst="rect">
                <a:avLst/>
              </a:prstGeom>
              <a:noFill/>
            </p:spPr>
            <p:txBody>
              <a:bodyPr wrap="square" rtlCol="0">
                <a:spAutoFit/>
              </a:bodyPr>
              <a:lstStyle/>
              <a:p>
                <a:pPr marL="285750" indent="-285750">
                  <a:buFont typeface="Arial" panose="020B0604020202020204" pitchFamily="34" charset="0"/>
                  <a:buChar char="•"/>
                </a:pPr>
                <a:r>
                  <a:rPr lang="en-GB" sz="2400" dirty="0"/>
                  <a:t>100 </a:t>
                </a:r>
                <a14:m>
                  <m:oMath xmlns:m="http://schemas.openxmlformats.org/officeDocument/2006/math">
                    <m:r>
                      <a:rPr lang="en-GB" sz="2400" i="1" smtClean="0">
                        <a:latin typeface="Cambria Math" panose="02040503050406030204" pitchFamily="18" charset="0"/>
                        <a:ea typeface="Cambria Math" panose="02040503050406030204" pitchFamily="18" charset="0"/>
                      </a:rPr>
                      <m:t>~</m:t>
                    </m:r>
                  </m:oMath>
                </a14:m>
                <a:r>
                  <a:rPr lang="en-GB" sz="2400" dirty="0"/>
                  <a:t> 1000 </a:t>
                </a:r>
                <a:r>
                  <a:rPr lang="en-GB" sz="2400" dirty="0" err="1"/>
                  <a:t>petaFLOPS</a:t>
                </a:r>
                <a:endParaRPr lang="en-GB" sz="2400" dirty="0"/>
              </a:p>
              <a:p>
                <a:pPr marL="285750" indent="-285750">
                  <a:buFont typeface="Arial" panose="020B0604020202020204" pitchFamily="34" charset="0"/>
                  <a:buChar char="•"/>
                </a:pPr>
                <a:r>
                  <a:rPr lang="en-GB" sz="2400" dirty="0"/>
                  <a:t>15W (when solving a physics problem)</a:t>
                </a:r>
              </a:p>
            </p:txBody>
          </p:sp>
        </mc:Choice>
        <mc:Fallback xmlns="">
          <p:sp>
            <p:nvSpPr>
              <p:cNvPr id="22" name="TextBox 21">
                <a:extLst>
                  <a:ext uri="{FF2B5EF4-FFF2-40B4-BE49-F238E27FC236}">
                    <a16:creationId xmlns:a16="http://schemas.microsoft.com/office/drawing/2014/main" id="{803A3AAB-509A-450F-B811-E7F73FC196FD}"/>
                  </a:ext>
                </a:extLst>
              </p:cNvPr>
              <p:cNvSpPr txBox="1">
                <a:spLocks noRot="1" noChangeAspect="1" noMove="1" noResize="1" noEditPoints="1" noAdjustHandles="1" noChangeArrowheads="1" noChangeShapeType="1" noTextEdit="1"/>
              </p:cNvSpPr>
              <p:nvPr/>
            </p:nvSpPr>
            <p:spPr>
              <a:xfrm>
                <a:off x="6592981" y="4669820"/>
                <a:ext cx="6033052" cy="830997"/>
              </a:xfrm>
              <a:prstGeom prst="rect">
                <a:avLst/>
              </a:prstGeom>
              <a:blipFill>
                <a:blip r:embed="rId8"/>
                <a:stretch>
                  <a:fillRect l="-1416" t="-5882" b="-16176"/>
                </a:stretch>
              </a:blipFill>
            </p:spPr>
            <p:txBody>
              <a:bodyPr/>
              <a:lstStyle/>
              <a:p>
                <a:r>
                  <a:rPr lang="en-GB">
                    <a:noFill/>
                  </a:rPr>
                  <a:t> </a:t>
                </a:r>
              </a:p>
            </p:txBody>
          </p:sp>
        </mc:Fallback>
      </mc:AlternateContent>
      <p:sp>
        <p:nvSpPr>
          <p:cNvPr id="8" name="Rectangle 7">
            <a:extLst>
              <a:ext uri="{FF2B5EF4-FFF2-40B4-BE49-F238E27FC236}">
                <a16:creationId xmlns:a16="http://schemas.microsoft.com/office/drawing/2014/main" id="{A44457FE-EFA8-48DA-9D8A-12214E6464AA}"/>
              </a:ext>
            </a:extLst>
          </p:cNvPr>
          <p:cNvSpPr/>
          <p:nvPr/>
        </p:nvSpPr>
        <p:spPr>
          <a:xfrm>
            <a:off x="5527372" y="5604169"/>
            <a:ext cx="6670291" cy="923330"/>
          </a:xfrm>
          <a:prstGeom prst="rect">
            <a:avLst/>
          </a:prstGeom>
        </p:spPr>
        <p:txBody>
          <a:bodyPr wrap="square">
            <a:spAutoFit/>
          </a:bodyPr>
          <a:lstStyle/>
          <a:p>
            <a:r>
              <a:rPr lang="en-SG" dirty="0"/>
              <a:t>“Brains greatly exceed digital computers in computation per volume per watt”, </a:t>
            </a:r>
            <a:r>
              <a:rPr lang="en-GB" dirty="0">
                <a:hlinkClick r:id="rId9"/>
              </a:rPr>
              <a:t>http://webhome.phy.duke.edu/~hsg/414/images/brain-vs-computer.html</a:t>
            </a:r>
            <a:endParaRPr lang="en-GB" dirty="0"/>
          </a:p>
        </p:txBody>
      </p:sp>
      <p:pic>
        <p:nvPicPr>
          <p:cNvPr id="1028" name="Picture 4" descr="The human brain works in reverse order to retrieve memories - Tech ...">
            <a:extLst>
              <a:ext uri="{FF2B5EF4-FFF2-40B4-BE49-F238E27FC236}">
                <a16:creationId xmlns:a16="http://schemas.microsoft.com/office/drawing/2014/main" id="{8149611E-9740-41E3-A28A-7A4236A374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51400" y="1296549"/>
            <a:ext cx="4681003" cy="330166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94B85F3F-811C-44F9-8160-AA752E2BA139}"/>
              </a:ext>
            </a:extLst>
          </p:cNvPr>
          <p:cNvGrpSpPr/>
          <p:nvPr/>
        </p:nvGrpSpPr>
        <p:grpSpPr>
          <a:xfrm>
            <a:off x="3822772" y="2065460"/>
            <a:ext cx="3877296" cy="1763836"/>
            <a:chOff x="3755956" y="2175228"/>
            <a:chExt cx="4127095" cy="1763836"/>
          </a:xfrm>
        </p:grpSpPr>
        <p:sp>
          <p:nvSpPr>
            <p:cNvPr id="10" name="Arrow: Right 9">
              <a:extLst>
                <a:ext uri="{FF2B5EF4-FFF2-40B4-BE49-F238E27FC236}">
                  <a16:creationId xmlns:a16="http://schemas.microsoft.com/office/drawing/2014/main" id="{806AD508-06FE-4BEA-861D-6221FBE0E89B}"/>
                </a:ext>
              </a:extLst>
            </p:cNvPr>
            <p:cNvSpPr/>
            <p:nvPr/>
          </p:nvSpPr>
          <p:spPr>
            <a:xfrm flipH="1">
              <a:off x="3755956" y="2175228"/>
              <a:ext cx="4127095" cy="1763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F6CACA7-ECEF-450E-B9BE-45B4763BF240}"/>
                    </a:ext>
                  </a:extLst>
                </p:cNvPr>
                <p:cNvSpPr txBox="1"/>
                <p:nvPr/>
              </p:nvSpPr>
              <p:spPr>
                <a:xfrm>
                  <a:off x="4748279" y="2578821"/>
                  <a:ext cx="3134771" cy="954107"/>
                </a:xfrm>
                <a:prstGeom prst="rect">
                  <a:avLst/>
                </a:prstGeom>
                <a:noFill/>
              </p:spPr>
              <p:txBody>
                <a:bodyPr wrap="square" rtlCol="0">
                  <a:spAutoFit/>
                </a:bodyPr>
                <a:lstStyle/>
                <a:p>
                  <a14:m>
                    <m:oMath xmlns:m="http://schemas.openxmlformats.org/officeDocument/2006/math">
                      <m:r>
                        <a:rPr lang="en-SG" sz="2800" b="0" i="1" smtClean="0">
                          <a:solidFill>
                            <a:srgbClr val="DDFD72"/>
                          </a:solidFill>
                          <a:latin typeface="Cambria Math" panose="02040503050406030204" pitchFamily="18" charset="0"/>
                        </a:rPr>
                        <m:t>50</m:t>
                      </m:r>
                      <m:r>
                        <a:rPr lang="en-SG" sz="2800" b="0" i="1" smtClean="0">
                          <a:solidFill>
                            <a:srgbClr val="DDFD72"/>
                          </a:solidFill>
                          <a:latin typeface="Cambria Math" panose="02040503050406030204" pitchFamily="18" charset="0"/>
                          <a:ea typeface="Cambria Math" panose="02040503050406030204" pitchFamily="18" charset="0"/>
                        </a:rPr>
                        <m:t>~500</m:t>
                      </m:r>
                      <m:r>
                        <a:rPr lang="en-SG" sz="2800" b="0" i="1" smtClean="0">
                          <a:solidFill>
                            <a:srgbClr val="DDFD72"/>
                          </a:solidFill>
                          <a:latin typeface="Cambria Math" panose="02040503050406030204" pitchFamily="18" charset="0"/>
                        </a:rPr>
                        <m:t>×</m:t>
                      </m:r>
                    </m:oMath>
                  </a14:m>
                  <a:r>
                    <a:rPr lang="en-GB" sz="2800" dirty="0">
                      <a:solidFill>
                        <a:srgbClr val="DDFD72"/>
                      </a:solidFill>
                    </a:rPr>
                    <a:t>        more performance</a:t>
                  </a:r>
                </a:p>
              </p:txBody>
            </p:sp>
          </mc:Choice>
          <mc:Fallback xmlns="">
            <p:sp>
              <p:nvSpPr>
                <p:cNvPr id="30" name="TextBox 29">
                  <a:extLst>
                    <a:ext uri="{FF2B5EF4-FFF2-40B4-BE49-F238E27FC236}">
                      <a16:creationId xmlns:a16="http://schemas.microsoft.com/office/drawing/2014/main" id="{FF6CACA7-ECEF-450E-B9BE-45B4763BF240}"/>
                    </a:ext>
                  </a:extLst>
                </p:cNvPr>
                <p:cNvSpPr txBox="1">
                  <a:spLocks noRot="1" noChangeAspect="1" noMove="1" noResize="1" noEditPoints="1" noAdjustHandles="1" noChangeArrowheads="1" noChangeShapeType="1" noTextEdit="1"/>
                </p:cNvSpPr>
                <p:nvPr/>
              </p:nvSpPr>
              <p:spPr>
                <a:xfrm>
                  <a:off x="4748279" y="2578821"/>
                  <a:ext cx="3134771" cy="954107"/>
                </a:xfrm>
                <a:prstGeom prst="rect">
                  <a:avLst/>
                </a:prstGeom>
                <a:blipFill>
                  <a:blip r:embed="rId11"/>
                  <a:stretch>
                    <a:fillRect l="-4141" r="-2484" b="-17197"/>
                  </a:stretch>
                </a:blipFill>
              </p:spPr>
              <p:txBody>
                <a:bodyPr/>
                <a:lstStyle/>
                <a:p>
                  <a:r>
                    <a:rPr lang="en-GB">
                      <a:noFill/>
                    </a:rPr>
                    <a:t> </a:t>
                  </a:r>
                </a:p>
              </p:txBody>
            </p:sp>
          </mc:Fallback>
        </mc:AlternateContent>
      </p:grpSp>
      <p:sp>
        <p:nvSpPr>
          <p:cNvPr id="35" name="Arrow: Right 34">
            <a:extLst>
              <a:ext uri="{FF2B5EF4-FFF2-40B4-BE49-F238E27FC236}">
                <a16:creationId xmlns:a16="http://schemas.microsoft.com/office/drawing/2014/main" id="{2D721C85-85DF-44D9-88A6-281CB54ACD26}"/>
              </a:ext>
            </a:extLst>
          </p:cNvPr>
          <p:cNvSpPr/>
          <p:nvPr/>
        </p:nvSpPr>
        <p:spPr>
          <a:xfrm flipH="1">
            <a:off x="4092879" y="2065460"/>
            <a:ext cx="2895444" cy="1763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CFF745E-913C-42C5-9561-8123A9075830}"/>
                  </a:ext>
                </a:extLst>
              </p:cNvPr>
              <p:cNvSpPr txBox="1"/>
              <p:nvPr/>
            </p:nvSpPr>
            <p:spPr>
              <a:xfrm>
                <a:off x="5085203" y="2501804"/>
                <a:ext cx="2020270" cy="954107"/>
              </a:xfrm>
              <a:prstGeom prst="rect">
                <a:avLst/>
              </a:prstGeom>
              <a:noFill/>
            </p:spPr>
            <p:txBody>
              <a:bodyPr wrap="square" rtlCol="0">
                <a:spAutoFit/>
              </a:bodyPr>
              <a:lstStyle/>
              <a:p>
                <a14:m>
                  <m:oMath xmlns:m="http://schemas.openxmlformats.org/officeDocument/2006/math">
                    <m:r>
                      <a:rPr lang="en-SG" sz="2800">
                        <a:solidFill>
                          <a:srgbClr val="DDFD72"/>
                        </a:solidFill>
                        <a:latin typeface="Cambria Math" panose="02040503050406030204" pitchFamily="18" charset="0"/>
                      </a:rPr>
                      <m:t>860000</m:t>
                    </m:r>
                    <m:r>
                      <a:rPr lang="en-SG" sz="2800" i="1">
                        <a:solidFill>
                          <a:srgbClr val="DDFD72"/>
                        </a:solidFill>
                        <a:latin typeface="Cambria Math" panose="02040503050406030204" pitchFamily="18" charset="0"/>
                      </a:rPr>
                      <m:t>×</m:t>
                    </m:r>
                  </m:oMath>
                </a14:m>
                <a:r>
                  <a:rPr lang="en-GB" sz="2800" dirty="0">
                    <a:solidFill>
                      <a:srgbClr val="DDFD72"/>
                    </a:solidFill>
                  </a:rPr>
                  <a:t>            less power</a:t>
                </a:r>
              </a:p>
            </p:txBody>
          </p:sp>
        </mc:Choice>
        <mc:Fallback xmlns="">
          <p:sp>
            <p:nvSpPr>
              <p:cNvPr id="36" name="TextBox 35">
                <a:extLst>
                  <a:ext uri="{FF2B5EF4-FFF2-40B4-BE49-F238E27FC236}">
                    <a16:creationId xmlns:a16="http://schemas.microsoft.com/office/drawing/2014/main" id="{ACFF745E-913C-42C5-9561-8123A9075830}"/>
                  </a:ext>
                </a:extLst>
              </p:cNvPr>
              <p:cNvSpPr txBox="1">
                <a:spLocks noRot="1" noChangeAspect="1" noMove="1" noResize="1" noEditPoints="1" noAdjustHandles="1" noChangeArrowheads="1" noChangeShapeType="1" noTextEdit="1"/>
              </p:cNvSpPr>
              <p:nvPr/>
            </p:nvSpPr>
            <p:spPr>
              <a:xfrm>
                <a:off x="5085203" y="2501804"/>
                <a:ext cx="2020270" cy="954107"/>
              </a:xfrm>
              <a:prstGeom prst="rect">
                <a:avLst/>
              </a:prstGeom>
              <a:blipFill>
                <a:blip r:embed="rId12"/>
                <a:stretch>
                  <a:fillRect l="-6024" b="-17197"/>
                </a:stretch>
              </a:blipFill>
            </p:spPr>
            <p:txBody>
              <a:bodyPr/>
              <a:lstStyle/>
              <a:p>
                <a:r>
                  <a:rPr lang="en-GB">
                    <a:noFill/>
                  </a:rPr>
                  <a:t> </a:t>
                </a:r>
              </a:p>
            </p:txBody>
          </p:sp>
        </mc:Fallback>
      </mc:AlternateContent>
    </p:spTree>
    <p:extLst>
      <p:ext uri="{BB962C8B-B14F-4D97-AF65-F5344CB8AC3E}">
        <p14:creationId xmlns:p14="http://schemas.microsoft.com/office/powerpoint/2010/main" val="148827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2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right)">
                                      <p:cBhvr>
                                        <p:cTn id="12" dur="200"/>
                                        <p:tgtEl>
                                          <p:spTgt spid="35"/>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right)">
                                      <p:cBhvr>
                                        <p:cTn id="15" dur="200"/>
                                        <p:tgtEl>
                                          <p:spTgt spid="36"/>
                                        </p:tgtEl>
                                      </p:cBhvr>
                                    </p:animEffect>
                                  </p:childTnLst>
                                </p:cTn>
                              </p:par>
                              <p:par>
                                <p:cTn id="16" presetID="1" presetClass="exit" presetSubtype="0" fill="hold" nodeType="withEffect">
                                  <p:stCondLst>
                                    <p:cond delay="0"/>
                                  </p:stCondLst>
                                  <p:childTnLst>
                                    <p:set>
                                      <p:cBhvr>
                                        <p:cTn id="17" dur="1" fill="hold">
                                          <p:stCondLst>
                                            <p:cond delay="1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MNIST ANN Preliminary Simulation Result</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3" name="Rectangle 2">
            <a:extLst>
              <a:ext uri="{FF2B5EF4-FFF2-40B4-BE49-F238E27FC236}">
                <a16:creationId xmlns:a16="http://schemas.microsoft.com/office/drawing/2014/main" id="{792C2C62-FD3D-438A-BB1A-0D9912F95C0C}"/>
              </a:ext>
            </a:extLst>
          </p:cNvPr>
          <p:cNvSpPr/>
          <p:nvPr/>
        </p:nvSpPr>
        <p:spPr>
          <a:xfrm>
            <a:off x="913699" y="1798607"/>
            <a:ext cx="7197754" cy="4084747"/>
          </a:xfrm>
          <a:prstGeom prst="rect">
            <a:avLst/>
          </a:prstGeom>
        </p:spPr>
        <p:txBody>
          <a:bodyPr wrap="square">
            <a:spAutoFit/>
          </a:bodyPr>
          <a:lstStyle/>
          <a:p>
            <a:r>
              <a:rPr lang="en-GB" dirty="0"/>
              <a:t>Input -&gt; FCN 100 -&gt; output</a:t>
            </a:r>
          </a:p>
          <a:p>
            <a:r>
              <a:rPr lang="en-GB" dirty="0"/>
              <a:t>Accuracy : 11.78%</a:t>
            </a:r>
          </a:p>
          <a:p>
            <a:endParaRPr lang="en-GB" dirty="0"/>
          </a:p>
          <a:p>
            <a:r>
              <a:rPr lang="en-GB" dirty="0"/>
              <a:t>Input -&gt; FCN 100 (</a:t>
            </a:r>
            <a:r>
              <a:rPr lang="en-GB" dirty="0" err="1"/>
              <a:t>ReLU</a:t>
            </a:r>
            <a:r>
              <a:rPr lang="en-GB" dirty="0"/>
              <a:t>) -&gt; output</a:t>
            </a:r>
          </a:p>
          <a:p>
            <a:r>
              <a:rPr lang="en-GB" dirty="0"/>
              <a:t>Accuracy : 11.35%</a:t>
            </a:r>
          </a:p>
          <a:p>
            <a:endParaRPr lang="en-GB" dirty="0"/>
          </a:p>
          <a:p>
            <a:r>
              <a:rPr lang="en-GB" dirty="0"/>
              <a:t>Input -&gt; FCN 100 (</a:t>
            </a:r>
            <a:r>
              <a:rPr lang="en-GB" dirty="0" err="1"/>
              <a:t>ReLU</a:t>
            </a:r>
            <a:r>
              <a:rPr lang="en-GB" dirty="0"/>
              <a:t>) -&gt; output (</a:t>
            </a:r>
            <a:r>
              <a:rPr lang="en-GB" dirty="0" err="1"/>
              <a:t>ReLU</a:t>
            </a:r>
            <a:r>
              <a:rPr lang="en-GB" dirty="0"/>
              <a:t>)</a:t>
            </a:r>
          </a:p>
          <a:p>
            <a:r>
              <a:rPr lang="en-GB" dirty="0"/>
              <a:t>Accuracy : 9.80%</a:t>
            </a:r>
          </a:p>
          <a:p>
            <a:endParaRPr lang="en-GB" dirty="0"/>
          </a:p>
          <a:p>
            <a:r>
              <a:rPr lang="en-GB" dirty="0"/>
              <a:t>Input -&gt; FCN 100 (</a:t>
            </a:r>
            <a:r>
              <a:rPr lang="en-GB" dirty="0" err="1"/>
              <a:t>ReLU</a:t>
            </a:r>
            <a:r>
              <a:rPr lang="en-GB" dirty="0"/>
              <a:t>) -&gt; output (</a:t>
            </a:r>
            <a:r>
              <a:rPr lang="en-GB" dirty="0" err="1"/>
              <a:t>Softmax</a:t>
            </a:r>
            <a:r>
              <a:rPr lang="en-GB" dirty="0"/>
              <a:t>)</a:t>
            </a:r>
          </a:p>
          <a:p>
            <a:r>
              <a:rPr lang="en-GB" dirty="0"/>
              <a:t>Accuracy : </a:t>
            </a:r>
            <a:r>
              <a:rPr lang="en-GB" dirty="0">
                <a:solidFill>
                  <a:srgbClr val="FF0000"/>
                </a:solidFill>
              </a:rPr>
              <a:t>96.91%</a:t>
            </a:r>
          </a:p>
          <a:p>
            <a:endParaRPr lang="en-GB" dirty="0"/>
          </a:p>
          <a:p>
            <a:r>
              <a:rPr lang="en-GB" dirty="0"/>
              <a:t>Input -&gt; FCN 100 (</a:t>
            </a:r>
            <a:r>
              <a:rPr lang="en-GB" dirty="0" err="1"/>
              <a:t>Softmax</a:t>
            </a:r>
            <a:r>
              <a:rPr lang="en-GB" dirty="0"/>
              <a:t>) -&gt; output (</a:t>
            </a:r>
            <a:r>
              <a:rPr lang="en-GB" dirty="0" err="1"/>
              <a:t>Softmax</a:t>
            </a:r>
            <a:r>
              <a:rPr lang="en-GB" dirty="0"/>
              <a:t>)</a:t>
            </a:r>
          </a:p>
          <a:p>
            <a:r>
              <a:rPr lang="en-GB" dirty="0"/>
              <a:t>Accuracy : 54.97%</a:t>
            </a:r>
          </a:p>
        </p:txBody>
      </p:sp>
      <p:pic>
        <p:nvPicPr>
          <p:cNvPr id="5" name="Picture 4" descr="A screenshot of a cell phone&#10;&#10;Description automatically generated">
            <a:extLst>
              <a:ext uri="{FF2B5EF4-FFF2-40B4-BE49-F238E27FC236}">
                <a16:creationId xmlns:a16="http://schemas.microsoft.com/office/drawing/2014/main" id="{4ACAAA25-248D-4E08-A645-FADB7CC72E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2547" y="1169246"/>
            <a:ext cx="3556931" cy="2628274"/>
          </a:xfrm>
          <a:prstGeom prst="rect">
            <a:avLst/>
          </a:prstGeom>
        </p:spPr>
      </p:pic>
      <p:pic>
        <p:nvPicPr>
          <p:cNvPr id="9" name="Picture 8" descr="A close up of a map&#10;&#10;Description automatically generated">
            <a:extLst>
              <a:ext uri="{FF2B5EF4-FFF2-40B4-BE49-F238E27FC236}">
                <a16:creationId xmlns:a16="http://schemas.microsoft.com/office/drawing/2014/main" id="{AB345BCC-ECE3-4446-81F9-ACDF4C2C61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60178" y="3840978"/>
            <a:ext cx="3364191" cy="2628274"/>
          </a:xfrm>
          <a:prstGeom prst="rect">
            <a:avLst/>
          </a:prstGeom>
        </p:spPr>
      </p:pic>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40</a:t>
            </a:fld>
            <a:endParaRPr lang="en-GB"/>
          </a:p>
        </p:txBody>
      </p:sp>
      <p:sp>
        <p:nvSpPr>
          <p:cNvPr id="2" name="TextBox 1">
            <a:extLst>
              <a:ext uri="{FF2B5EF4-FFF2-40B4-BE49-F238E27FC236}">
                <a16:creationId xmlns:a16="http://schemas.microsoft.com/office/drawing/2014/main" id="{4AED7F50-56F3-4050-A529-FCA8AFA9B143}"/>
              </a:ext>
            </a:extLst>
          </p:cNvPr>
          <p:cNvSpPr txBox="1"/>
          <p:nvPr/>
        </p:nvSpPr>
        <p:spPr>
          <a:xfrm>
            <a:off x="9866169" y="1359424"/>
            <a:ext cx="628459" cy="276999"/>
          </a:xfrm>
          <a:prstGeom prst="rect">
            <a:avLst/>
          </a:prstGeom>
          <a:noFill/>
        </p:spPr>
        <p:txBody>
          <a:bodyPr wrap="square" rtlCol="0">
            <a:spAutoFit/>
          </a:bodyPr>
          <a:lstStyle/>
          <a:p>
            <a:r>
              <a:rPr lang="en-SG" sz="1200" dirty="0"/>
              <a:t>Output</a:t>
            </a:r>
            <a:endParaRPr lang="en-GB" sz="1200" dirty="0"/>
          </a:p>
        </p:txBody>
      </p:sp>
      <p:sp>
        <p:nvSpPr>
          <p:cNvPr id="14" name="TextBox 13">
            <a:extLst>
              <a:ext uri="{FF2B5EF4-FFF2-40B4-BE49-F238E27FC236}">
                <a16:creationId xmlns:a16="http://schemas.microsoft.com/office/drawing/2014/main" id="{E39DBA35-29B8-4392-99A3-DC06065C215A}"/>
              </a:ext>
            </a:extLst>
          </p:cNvPr>
          <p:cNvSpPr txBox="1"/>
          <p:nvPr/>
        </p:nvSpPr>
        <p:spPr>
          <a:xfrm>
            <a:off x="9866169" y="4132413"/>
            <a:ext cx="628459" cy="276999"/>
          </a:xfrm>
          <a:prstGeom prst="rect">
            <a:avLst/>
          </a:prstGeom>
          <a:noFill/>
        </p:spPr>
        <p:txBody>
          <a:bodyPr wrap="square" rtlCol="0">
            <a:spAutoFit/>
          </a:bodyPr>
          <a:lstStyle/>
          <a:p>
            <a:r>
              <a:rPr lang="en-SG" sz="1200" dirty="0"/>
              <a:t>Output</a:t>
            </a:r>
            <a:endParaRPr lang="en-GB" sz="1200" dirty="0"/>
          </a:p>
        </p:txBody>
      </p:sp>
      <p:sp>
        <p:nvSpPr>
          <p:cNvPr id="15" name="TextBox 14">
            <a:extLst>
              <a:ext uri="{FF2B5EF4-FFF2-40B4-BE49-F238E27FC236}">
                <a16:creationId xmlns:a16="http://schemas.microsoft.com/office/drawing/2014/main" id="{E2C063E9-2D03-42D8-A2E0-04D00BF4483D}"/>
              </a:ext>
            </a:extLst>
          </p:cNvPr>
          <p:cNvSpPr txBox="1"/>
          <p:nvPr/>
        </p:nvSpPr>
        <p:spPr>
          <a:xfrm>
            <a:off x="11738365" y="3355264"/>
            <a:ext cx="552207" cy="276999"/>
          </a:xfrm>
          <a:prstGeom prst="rect">
            <a:avLst/>
          </a:prstGeom>
          <a:noFill/>
        </p:spPr>
        <p:txBody>
          <a:bodyPr wrap="square" rtlCol="0">
            <a:spAutoFit/>
          </a:bodyPr>
          <a:lstStyle/>
          <a:p>
            <a:r>
              <a:rPr lang="en-SG" sz="1200" dirty="0"/>
              <a:t>Input</a:t>
            </a:r>
            <a:endParaRPr lang="en-GB" sz="1200" dirty="0"/>
          </a:p>
        </p:txBody>
      </p:sp>
      <p:sp>
        <p:nvSpPr>
          <p:cNvPr id="17" name="TextBox 16">
            <a:extLst>
              <a:ext uri="{FF2B5EF4-FFF2-40B4-BE49-F238E27FC236}">
                <a16:creationId xmlns:a16="http://schemas.microsoft.com/office/drawing/2014/main" id="{39A1C002-461B-452C-A52E-12F3A72202F5}"/>
              </a:ext>
            </a:extLst>
          </p:cNvPr>
          <p:cNvSpPr txBox="1"/>
          <p:nvPr/>
        </p:nvSpPr>
        <p:spPr>
          <a:xfrm>
            <a:off x="11738365" y="5188920"/>
            <a:ext cx="552207" cy="276999"/>
          </a:xfrm>
          <a:prstGeom prst="rect">
            <a:avLst/>
          </a:prstGeom>
          <a:noFill/>
        </p:spPr>
        <p:txBody>
          <a:bodyPr wrap="square" rtlCol="0">
            <a:spAutoFit/>
          </a:bodyPr>
          <a:lstStyle/>
          <a:p>
            <a:r>
              <a:rPr lang="en-SG" sz="1200" dirty="0"/>
              <a:t>Input</a:t>
            </a:r>
            <a:endParaRPr lang="en-GB" sz="1200" dirty="0"/>
          </a:p>
        </p:txBody>
      </p:sp>
    </p:spTree>
    <p:extLst>
      <p:ext uri="{BB962C8B-B14F-4D97-AF65-F5344CB8AC3E}">
        <p14:creationId xmlns:p14="http://schemas.microsoft.com/office/powerpoint/2010/main" val="3899767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 ANN Architecture Layer Introduction</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6" name="Content Placeholder 2">
            <a:extLst>
              <a:ext uri="{FF2B5EF4-FFF2-40B4-BE49-F238E27FC236}">
                <a16:creationId xmlns:a16="http://schemas.microsoft.com/office/drawing/2014/main" id="{81DE2D32-E3F0-410E-9FCE-8EDBD6E73187}"/>
              </a:ext>
            </a:extLst>
          </p:cNvPr>
          <p:cNvSpPr>
            <a:spLocks noGrp="1"/>
          </p:cNvSpPr>
          <p:nvPr>
            <p:ph idx="1"/>
          </p:nvPr>
        </p:nvSpPr>
        <p:spPr>
          <a:xfrm>
            <a:off x="913699" y="1854962"/>
            <a:ext cx="11065779" cy="3554602"/>
          </a:xfrm>
        </p:spPr>
        <p:txBody>
          <a:bodyPr>
            <a:normAutofit/>
          </a:bodyPr>
          <a:lstStyle/>
          <a:p>
            <a:endParaRPr lang="en-SG" dirty="0"/>
          </a:p>
          <a:p>
            <a:endParaRPr lang="en-GB" dirty="0"/>
          </a:p>
        </p:txBody>
      </p:sp>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41</a:t>
            </a:fld>
            <a:endParaRPr lang="en-GB"/>
          </a:p>
        </p:txBody>
      </p:sp>
      <p:grpSp>
        <p:nvGrpSpPr>
          <p:cNvPr id="5" name="Group 4">
            <a:extLst>
              <a:ext uri="{FF2B5EF4-FFF2-40B4-BE49-F238E27FC236}">
                <a16:creationId xmlns:a16="http://schemas.microsoft.com/office/drawing/2014/main" id="{526FAA54-985D-4594-AD6C-0429E670DED0}"/>
              </a:ext>
            </a:extLst>
          </p:cNvPr>
          <p:cNvGrpSpPr/>
          <p:nvPr/>
        </p:nvGrpSpPr>
        <p:grpSpPr>
          <a:xfrm>
            <a:off x="2951384" y="1363778"/>
            <a:ext cx="5010150" cy="4597361"/>
            <a:chOff x="2951384" y="1363778"/>
            <a:chExt cx="5010150" cy="4597361"/>
          </a:xfrm>
        </p:grpSpPr>
        <p:pic>
          <p:nvPicPr>
            <p:cNvPr id="14" name="Picture 2" descr="https://miro.medium.com/max/789/1*GcI7G-JLAQiEoCON7xFbhg.gif">
              <a:extLst>
                <a:ext uri="{FF2B5EF4-FFF2-40B4-BE49-F238E27FC236}">
                  <a16:creationId xmlns:a16="http://schemas.microsoft.com/office/drawing/2014/main" id="{7F8B49FC-5FDA-427A-B12F-71F86F4522E6}"/>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951384" y="2303539"/>
              <a:ext cx="5010150" cy="36576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0072CC-8CCC-4091-AD8F-6F36C1018F50}"/>
                </a:ext>
              </a:extLst>
            </p:cNvPr>
            <p:cNvSpPr txBox="1"/>
            <p:nvPr/>
          </p:nvSpPr>
          <p:spPr>
            <a:xfrm>
              <a:off x="4093525" y="1363778"/>
              <a:ext cx="2725867" cy="830997"/>
            </a:xfrm>
            <a:prstGeom prst="rect">
              <a:avLst/>
            </a:prstGeom>
            <a:noFill/>
          </p:spPr>
          <p:txBody>
            <a:bodyPr wrap="square" rtlCol="0">
              <a:spAutoFit/>
            </a:bodyPr>
            <a:lstStyle/>
            <a:p>
              <a:r>
                <a:rPr lang="en-SG" sz="2400" dirty="0"/>
                <a:t>1 Convolution Layer (1 Conv)</a:t>
              </a:r>
              <a:endParaRPr lang="en-GB" sz="2400" dirty="0"/>
            </a:p>
          </p:txBody>
        </p:sp>
      </p:grpSp>
      <p:grpSp>
        <p:nvGrpSpPr>
          <p:cNvPr id="6" name="Group 5">
            <a:extLst>
              <a:ext uri="{FF2B5EF4-FFF2-40B4-BE49-F238E27FC236}">
                <a16:creationId xmlns:a16="http://schemas.microsoft.com/office/drawing/2014/main" id="{125788B6-DC5A-44FC-9AC7-63168B391C2D}"/>
              </a:ext>
            </a:extLst>
          </p:cNvPr>
          <p:cNvGrpSpPr/>
          <p:nvPr/>
        </p:nvGrpSpPr>
        <p:grpSpPr>
          <a:xfrm>
            <a:off x="8266334" y="1397592"/>
            <a:ext cx="3196567" cy="3475552"/>
            <a:chOff x="8266334" y="1397592"/>
            <a:chExt cx="3196567" cy="3475552"/>
          </a:xfrm>
        </p:grpSpPr>
        <p:pic>
          <p:nvPicPr>
            <p:cNvPr id="15" name="Picture 2" descr="Related image">
              <a:extLst>
                <a:ext uri="{FF2B5EF4-FFF2-40B4-BE49-F238E27FC236}">
                  <a16:creationId xmlns:a16="http://schemas.microsoft.com/office/drawing/2014/main" id="{C3060E17-13E1-44D8-BE6E-DB439CA3DB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6334" y="2721523"/>
              <a:ext cx="3196567" cy="215162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E3365F4-DBA8-4973-A549-09575F1E9231}"/>
                </a:ext>
              </a:extLst>
            </p:cNvPr>
            <p:cNvSpPr txBox="1"/>
            <p:nvPr/>
          </p:nvSpPr>
          <p:spPr>
            <a:xfrm>
              <a:off x="8607572" y="1397592"/>
              <a:ext cx="2725867" cy="830997"/>
            </a:xfrm>
            <a:prstGeom prst="rect">
              <a:avLst/>
            </a:prstGeom>
            <a:noFill/>
          </p:spPr>
          <p:txBody>
            <a:bodyPr wrap="square" rtlCol="0">
              <a:spAutoFit/>
            </a:bodyPr>
            <a:lstStyle/>
            <a:p>
              <a:r>
                <a:rPr lang="en-SG" sz="2400" dirty="0"/>
                <a:t>1 </a:t>
              </a:r>
              <a:r>
                <a:rPr lang="en-SG" sz="2400" dirty="0" err="1"/>
                <a:t>Maxpooling</a:t>
              </a:r>
              <a:r>
                <a:rPr lang="en-SG" sz="2400" dirty="0"/>
                <a:t> Layer (</a:t>
              </a:r>
              <a:r>
                <a:rPr lang="en-SG" sz="2400" dirty="0" err="1"/>
                <a:t>Maxpool</a:t>
              </a:r>
              <a:r>
                <a:rPr lang="en-SG" sz="2400" dirty="0"/>
                <a:t>)</a:t>
              </a:r>
              <a:endParaRPr lang="en-GB" sz="2400" dirty="0"/>
            </a:p>
          </p:txBody>
        </p:sp>
      </p:grpSp>
      <p:grpSp>
        <p:nvGrpSpPr>
          <p:cNvPr id="4" name="Group 3">
            <a:extLst>
              <a:ext uri="{FF2B5EF4-FFF2-40B4-BE49-F238E27FC236}">
                <a16:creationId xmlns:a16="http://schemas.microsoft.com/office/drawing/2014/main" id="{0D5897E6-58C4-40F9-9522-7C3442BEB471}"/>
              </a:ext>
            </a:extLst>
          </p:cNvPr>
          <p:cNvGrpSpPr/>
          <p:nvPr/>
        </p:nvGrpSpPr>
        <p:grpSpPr>
          <a:xfrm>
            <a:off x="390525" y="1390611"/>
            <a:ext cx="2770003" cy="4310986"/>
            <a:chOff x="390525" y="1390611"/>
            <a:chExt cx="2770003" cy="4310986"/>
          </a:xfrm>
        </p:grpSpPr>
        <p:pic>
          <p:nvPicPr>
            <p:cNvPr id="10" name="Content Placeholder 4">
              <a:extLst>
                <a:ext uri="{FF2B5EF4-FFF2-40B4-BE49-F238E27FC236}">
                  <a16:creationId xmlns:a16="http://schemas.microsoft.com/office/drawing/2014/main" id="{EF332095-ECAD-41B4-8161-1D3E6EC9ABF8}"/>
                </a:ext>
              </a:extLst>
            </p:cNvPr>
            <p:cNvPicPr>
              <a:picLocks noChangeAspect="1"/>
            </p:cNvPicPr>
            <p:nvPr/>
          </p:nvPicPr>
          <p:blipFill rotWithShape="1">
            <a:blip r:embed="rId8">
              <a:extLst>
                <a:ext uri="{28A0092B-C50C-407E-A947-70E740481C1C}">
                  <a14:useLocalDpi xmlns:a14="http://schemas.microsoft.com/office/drawing/2010/main" val="0"/>
                </a:ext>
              </a:extLst>
            </a:blip>
            <a:srcRect l="12514" r="46368"/>
            <a:stretch/>
          </p:blipFill>
          <p:spPr>
            <a:xfrm>
              <a:off x="390525" y="2272397"/>
              <a:ext cx="2256059" cy="3429200"/>
            </a:xfrm>
            <a:prstGeom prst="rect">
              <a:avLst/>
            </a:prstGeom>
          </p:spPr>
        </p:pic>
        <p:sp>
          <p:nvSpPr>
            <p:cNvPr id="2" name="TextBox 1">
              <a:extLst>
                <a:ext uri="{FF2B5EF4-FFF2-40B4-BE49-F238E27FC236}">
                  <a16:creationId xmlns:a16="http://schemas.microsoft.com/office/drawing/2014/main" id="{20B54852-70E4-4236-92C5-16C4E4021146}"/>
                </a:ext>
              </a:extLst>
            </p:cNvPr>
            <p:cNvSpPr txBox="1"/>
            <p:nvPr/>
          </p:nvSpPr>
          <p:spPr>
            <a:xfrm>
              <a:off x="645227" y="1390611"/>
              <a:ext cx="2515301" cy="830997"/>
            </a:xfrm>
            <a:prstGeom prst="rect">
              <a:avLst/>
            </a:prstGeom>
            <a:noFill/>
          </p:spPr>
          <p:txBody>
            <a:bodyPr wrap="square" rtlCol="0">
              <a:spAutoFit/>
            </a:bodyPr>
            <a:lstStyle/>
            <a:p>
              <a:r>
                <a:rPr lang="en-SG" sz="2400" dirty="0"/>
                <a:t>5 Fully Connected Layer (5 FCN)</a:t>
              </a:r>
              <a:endParaRPr lang="en-GB" sz="2400" dirty="0"/>
            </a:p>
          </p:txBody>
        </p:sp>
        <p:sp>
          <p:nvSpPr>
            <p:cNvPr id="3" name="TextBox 2">
              <a:extLst>
                <a:ext uri="{FF2B5EF4-FFF2-40B4-BE49-F238E27FC236}">
                  <a16:creationId xmlns:a16="http://schemas.microsoft.com/office/drawing/2014/main" id="{324B326A-7C77-4FAD-9B4B-D97849902F43}"/>
                </a:ext>
              </a:extLst>
            </p:cNvPr>
            <p:cNvSpPr txBox="1"/>
            <p:nvPr/>
          </p:nvSpPr>
          <p:spPr>
            <a:xfrm>
              <a:off x="2295820" y="2291165"/>
              <a:ext cx="274859" cy="369332"/>
            </a:xfrm>
            <a:prstGeom prst="rect">
              <a:avLst/>
            </a:prstGeom>
            <a:noFill/>
          </p:spPr>
          <p:txBody>
            <a:bodyPr wrap="square" rtlCol="0">
              <a:spAutoFit/>
            </a:bodyPr>
            <a:lstStyle/>
            <a:p>
              <a:r>
                <a:rPr lang="en-SG" dirty="0"/>
                <a:t>1</a:t>
              </a:r>
              <a:endParaRPr lang="en-GB" dirty="0"/>
            </a:p>
          </p:txBody>
        </p:sp>
        <p:sp>
          <p:nvSpPr>
            <p:cNvPr id="19" name="TextBox 18">
              <a:extLst>
                <a:ext uri="{FF2B5EF4-FFF2-40B4-BE49-F238E27FC236}">
                  <a16:creationId xmlns:a16="http://schemas.microsoft.com/office/drawing/2014/main" id="{C4AB1C28-9966-4539-B522-A0C68F5F5F4F}"/>
                </a:ext>
              </a:extLst>
            </p:cNvPr>
            <p:cNvSpPr txBox="1"/>
            <p:nvPr/>
          </p:nvSpPr>
          <p:spPr>
            <a:xfrm>
              <a:off x="2295820" y="3051118"/>
              <a:ext cx="274859" cy="369332"/>
            </a:xfrm>
            <a:prstGeom prst="rect">
              <a:avLst/>
            </a:prstGeom>
            <a:noFill/>
          </p:spPr>
          <p:txBody>
            <a:bodyPr wrap="square" rtlCol="0">
              <a:spAutoFit/>
            </a:bodyPr>
            <a:lstStyle/>
            <a:p>
              <a:r>
                <a:rPr lang="en-SG" dirty="0"/>
                <a:t>2</a:t>
              </a:r>
              <a:endParaRPr lang="en-GB" dirty="0"/>
            </a:p>
          </p:txBody>
        </p:sp>
        <p:sp>
          <p:nvSpPr>
            <p:cNvPr id="20" name="TextBox 19">
              <a:extLst>
                <a:ext uri="{FF2B5EF4-FFF2-40B4-BE49-F238E27FC236}">
                  <a16:creationId xmlns:a16="http://schemas.microsoft.com/office/drawing/2014/main" id="{E76B8164-6286-4226-86BB-34ECCC7E471F}"/>
                </a:ext>
              </a:extLst>
            </p:cNvPr>
            <p:cNvSpPr txBox="1"/>
            <p:nvPr/>
          </p:nvSpPr>
          <p:spPr>
            <a:xfrm>
              <a:off x="2305345" y="3813118"/>
              <a:ext cx="274859" cy="369332"/>
            </a:xfrm>
            <a:prstGeom prst="rect">
              <a:avLst/>
            </a:prstGeom>
            <a:noFill/>
          </p:spPr>
          <p:txBody>
            <a:bodyPr wrap="square" rtlCol="0">
              <a:spAutoFit/>
            </a:bodyPr>
            <a:lstStyle/>
            <a:p>
              <a:r>
                <a:rPr lang="en-SG" dirty="0"/>
                <a:t>3</a:t>
              </a:r>
              <a:endParaRPr lang="en-GB" dirty="0"/>
            </a:p>
          </p:txBody>
        </p:sp>
        <p:sp>
          <p:nvSpPr>
            <p:cNvPr id="21" name="TextBox 20">
              <a:extLst>
                <a:ext uri="{FF2B5EF4-FFF2-40B4-BE49-F238E27FC236}">
                  <a16:creationId xmlns:a16="http://schemas.microsoft.com/office/drawing/2014/main" id="{BA56609C-A21C-4B2B-BC29-570603B7FBC8}"/>
                </a:ext>
              </a:extLst>
            </p:cNvPr>
            <p:cNvSpPr txBox="1"/>
            <p:nvPr/>
          </p:nvSpPr>
          <p:spPr>
            <a:xfrm>
              <a:off x="2295820" y="4556068"/>
              <a:ext cx="274859" cy="369332"/>
            </a:xfrm>
            <a:prstGeom prst="rect">
              <a:avLst/>
            </a:prstGeom>
            <a:noFill/>
          </p:spPr>
          <p:txBody>
            <a:bodyPr wrap="square" rtlCol="0">
              <a:spAutoFit/>
            </a:bodyPr>
            <a:lstStyle/>
            <a:p>
              <a:r>
                <a:rPr lang="en-SG" dirty="0"/>
                <a:t>4</a:t>
              </a:r>
            </a:p>
          </p:txBody>
        </p:sp>
        <p:sp>
          <p:nvSpPr>
            <p:cNvPr id="22" name="TextBox 21">
              <a:extLst>
                <a:ext uri="{FF2B5EF4-FFF2-40B4-BE49-F238E27FC236}">
                  <a16:creationId xmlns:a16="http://schemas.microsoft.com/office/drawing/2014/main" id="{37800908-F092-4A9E-8F08-01B66780721A}"/>
                </a:ext>
              </a:extLst>
            </p:cNvPr>
            <p:cNvSpPr txBox="1"/>
            <p:nvPr/>
          </p:nvSpPr>
          <p:spPr>
            <a:xfrm>
              <a:off x="2305345" y="5327593"/>
              <a:ext cx="274859" cy="369332"/>
            </a:xfrm>
            <a:prstGeom prst="rect">
              <a:avLst/>
            </a:prstGeom>
            <a:noFill/>
          </p:spPr>
          <p:txBody>
            <a:bodyPr wrap="square" rtlCol="0">
              <a:spAutoFit/>
            </a:bodyPr>
            <a:lstStyle/>
            <a:p>
              <a:r>
                <a:rPr lang="en-SG" dirty="0"/>
                <a:t>5</a:t>
              </a:r>
            </a:p>
          </p:txBody>
        </p:sp>
      </p:grpSp>
      <p:sp>
        <p:nvSpPr>
          <p:cNvPr id="23" name="Rectangle 22">
            <a:extLst>
              <a:ext uri="{FF2B5EF4-FFF2-40B4-BE49-F238E27FC236}">
                <a16:creationId xmlns:a16="http://schemas.microsoft.com/office/drawing/2014/main" id="{59489FFB-2B56-4A6C-B92A-140D9B0B0875}"/>
              </a:ext>
            </a:extLst>
          </p:cNvPr>
          <p:cNvSpPr/>
          <p:nvPr/>
        </p:nvSpPr>
        <p:spPr>
          <a:xfrm>
            <a:off x="2012857" y="5869781"/>
            <a:ext cx="5010151" cy="646331"/>
          </a:xfrm>
          <a:prstGeom prst="rect">
            <a:avLst/>
          </a:prstGeom>
        </p:spPr>
        <p:txBody>
          <a:bodyPr wrap="square">
            <a:spAutoFit/>
          </a:bodyPr>
          <a:lstStyle/>
          <a:p>
            <a:r>
              <a:rPr lang="en-GB" dirty="0"/>
              <a:t>“</a:t>
            </a:r>
            <a:r>
              <a:rPr lang="en-SG" dirty="0"/>
              <a:t>Starting with convolutional neural network (CNN)</a:t>
            </a:r>
            <a:r>
              <a:rPr lang="en-GB" dirty="0"/>
              <a:t>”, </a:t>
            </a:r>
            <a:r>
              <a:rPr lang="en-GB" dirty="0" err="1"/>
              <a:t>datascienceplus</a:t>
            </a:r>
            <a:r>
              <a:rPr lang="en-GB" dirty="0"/>
              <a:t> (2019)</a:t>
            </a:r>
          </a:p>
        </p:txBody>
      </p:sp>
      <p:sp>
        <p:nvSpPr>
          <p:cNvPr id="24" name="Rectangle 23">
            <a:extLst>
              <a:ext uri="{FF2B5EF4-FFF2-40B4-BE49-F238E27FC236}">
                <a16:creationId xmlns:a16="http://schemas.microsoft.com/office/drawing/2014/main" id="{FF974C7C-9A89-47A1-8624-2FD8285BBF29}"/>
              </a:ext>
            </a:extLst>
          </p:cNvPr>
          <p:cNvSpPr/>
          <p:nvPr/>
        </p:nvSpPr>
        <p:spPr>
          <a:xfrm>
            <a:off x="7181849" y="5848105"/>
            <a:ext cx="5010151" cy="646331"/>
          </a:xfrm>
          <a:prstGeom prst="rect">
            <a:avLst/>
          </a:prstGeom>
        </p:spPr>
        <p:txBody>
          <a:bodyPr wrap="square">
            <a:spAutoFit/>
          </a:bodyPr>
          <a:lstStyle/>
          <a:p>
            <a:r>
              <a:rPr lang="en-GB" dirty="0"/>
              <a:t>“</a:t>
            </a:r>
            <a:r>
              <a:rPr lang="en-SG" dirty="0"/>
              <a:t>Deep Convolutional Neural Networks an Introduction</a:t>
            </a:r>
            <a:r>
              <a:rPr lang="en-GB" dirty="0"/>
              <a:t>”, mbenhaddou.com (2019)</a:t>
            </a:r>
          </a:p>
        </p:txBody>
      </p:sp>
    </p:spTree>
    <p:extLst>
      <p:ext uri="{BB962C8B-B14F-4D97-AF65-F5344CB8AC3E}">
        <p14:creationId xmlns:p14="http://schemas.microsoft.com/office/powerpoint/2010/main" val="182630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ns face&#10;&#10;Description automatically generated">
            <a:extLst>
              <a:ext uri="{FF2B5EF4-FFF2-40B4-BE49-F238E27FC236}">
                <a16:creationId xmlns:a16="http://schemas.microsoft.com/office/drawing/2014/main" id="{09F5795A-B439-494F-A6A5-9367F2E89864}"/>
              </a:ext>
            </a:extLst>
          </p:cNvPr>
          <p:cNvPicPr>
            <a:picLocks noChangeAspect="1"/>
          </p:cNvPicPr>
          <p:nvPr/>
        </p:nvPicPr>
        <p:blipFill rotWithShape="1">
          <a:blip r:embed="rId2">
            <a:extLst>
              <a:ext uri="{28A0092B-C50C-407E-A947-70E740481C1C}">
                <a14:useLocalDpi xmlns:a14="http://schemas.microsoft.com/office/drawing/2010/main" val="0"/>
              </a:ext>
            </a:extLst>
          </a:blip>
          <a:srcRect l="5148" t="10275" r="7757" b="5213"/>
          <a:stretch/>
        </p:blipFill>
        <p:spPr>
          <a:xfrm>
            <a:off x="6699557" y="1173997"/>
            <a:ext cx="5492442" cy="5329583"/>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ANN Weight and MRAM Resistance Relationship</a:t>
            </a:r>
            <a:endParaRPr lang="en-GB" sz="1100" dirty="0">
              <a:solidFill>
                <a:srgbClr val="000000"/>
              </a:solidFill>
              <a:latin typeface="Calibri" panose="020F0502020204030204" pitchFamily="34" charset="0"/>
              <a:ea typeface="Calibri" panose="020F0502020204030204" pitchFamily="34" charset="0"/>
            </a:endParaRPr>
          </a:p>
        </p:txBody>
      </p:sp>
      <p:sp>
        <p:nvSpPr>
          <p:cNvPr id="16" name="Content Placeholder 2">
            <a:extLst>
              <a:ext uri="{FF2B5EF4-FFF2-40B4-BE49-F238E27FC236}">
                <a16:creationId xmlns:a16="http://schemas.microsoft.com/office/drawing/2014/main" id="{81DE2D32-E3F0-410E-9FCE-8EDBD6E73187}"/>
              </a:ext>
            </a:extLst>
          </p:cNvPr>
          <p:cNvSpPr>
            <a:spLocks noGrp="1"/>
          </p:cNvSpPr>
          <p:nvPr>
            <p:ph idx="1"/>
          </p:nvPr>
        </p:nvSpPr>
        <p:spPr>
          <a:xfrm>
            <a:off x="913699" y="1854962"/>
            <a:ext cx="11065779" cy="3554602"/>
          </a:xfrm>
        </p:spPr>
        <p:txBody>
          <a:bodyPr>
            <a:normAutofit/>
          </a:bodyPr>
          <a:lstStyle/>
          <a:p>
            <a:endParaRPr lang="en-SG" dirty="0"/>
          </a:p>
          <a:p>
            <a:endParaRPr lang="en-GB" dirty="0"/>
          </a:p>
        </p:txBody>
      </p:sp>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42</a:t>
            </a:fld>
            <a:endParaRPr lang="en-GB"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6B881E5-1AAD-4B9A-A624-64148844DB3C}"/>
                  </a:ext>
                </a:extLst>
              </p:cNvPr>
              <p:cNvGraphicFramePr>
                <a:graphicFrameLocks noGrp="1"/>
              </p:cNvGraphicFramePr>
              <p:nvPr>
                <p:extLst>
                  <p:ext uri="{D42A27DB-BD31-4B8C-83A1-F6EECF244321}">
                    <p14:modId xmlns:p14="http://schemas.microsoft.com/office/powerpoint/2010/main" val="3225089356"/>
                  </p:ext>
                </p:extLst>
              </p:nvPr>
            </p:nvGraphicFramePr>
            <p:xfrm>
              <a:off x="212522" y="1778063"/>
              <a:ext cx="6410872" cy="3708400"/>
            </p:xfrm>
            <a:graphic>
              <a:graphicData uri="http://schemas.openxmlformats.org/drawingml/2006/table">
                <a:tbl>
                  <a:tblPr firstRow="1" bandRow="1">
                    <a:tableStyleId>{5C22544A-7EE6-4342-B048-85BDC9FD1C3A}</a:tableStyleId>
                  </a:tblPr>
                  <a:tblGrid>
                    <a:gridCol w="1602718">
                      <a:extLst>
                        <a:ext uri="{9D8B030D-6E8A-4147-A177-3AD203B41FA5}">
                          <a16:colId xmlns:a16="http://schemas.microsoft.com/office/drawing/2014/main" val="3284428478"/>
                        </a:ext>
                      </a:extLst>
                    </a:gridCol>
                    <a:gridCol w="1602718">
                      <a:extLst>
                        <a:ext uri="{9D8B030D-6E8A-4147-A177-3AD203B41FA5}">
                          <a16:colId xmlns:a16="http://schemas.microsoft.com/office/drawing/2014/main" val="1431159092"/>
                        </a:ext>
                      </a:extLst>
                    </a:gridCol>
                    <a:gridCol w="1602718">
                      <a:extLst>
                        <a:ext uri="{9D8B030D-6E8A-4147-A177-3AD203B41FA5}">
                          <a16:colId xmlns:a16="http://schemas.microsoft.com/office/drawing/2014/main" val="548634130"/>
                        </a:ext>
                      </a:extLst>
                    </a:gridCol>
                    <a:gridCol w="1602718">
                      <a:extLst>
                        <a:ext uri="{9D8B030D-6E8A-4147-A177-3AD203B41FA5}">
                          <a16:colId xmlns:a16="http://schemas.microsoft.com/office/drawing/2014/main" val="4065890731"/>
                        </a:ext>
                      </a:extLst>
                    </a:gridCol>
                  </a:tblGrid>
                  <a:tr h="370840">
                    <a:tc>
                      <a:txBody>
                        <a:bodyPr/>
                        <a:lstStyle/>
                        <a:p>
                          <a:pPr algn="ctr"/>
                          <a:r>
                            <a:rPr lang="en-SG" dirty="0"/>
                            <a:t>Physical R (</a:t>
                          </a:r>
                          <a14:m>
                            <m:oMath xmlns:m="http://schemas.openxmlformats.org/officeDocument/2006/math">
                              <m:r>
                                <a:rPr lang="en-SG" b="1" i="0" smtClean="0">
                                  <a:latin typeface="Cambria Math" panose="02040503050406030204" pitchFamily="18" charset="0"/>
                                </a:rPr>
                                <m:t>𝛀</m:t>
                              </m:r>
                            </m:oMath>
                          </a14:m>
                          <a:r>
                            <a:rPr lang="en-GB" dirty="0"/>
                            <a:t>)</a:t>
                          </a:r>
                        </a:p>
                      </a:txBody>
                      <a:tcPr/>
                    </a:tc>
                    <a:tc>
                      <a:txBody>
                        <a:bodyPr/>
                        <a:lstStyle/>
                        <a:p>
                          <a:pPr algn="ctr"/>
                          <a:r>
                            <a:rPr lang="en-SG" dirty="0"/>
                            <a:t>R (Ω)</a:t>
                          </a:r>
                          <a:endParaRPr lang="en-GB" dirty="0"/>
                        </a:p>
                      </a:txBody>
                      <a:tcPr/>
                    </a:tc>
                    <a:tc>
                      <a:txBody>
                        <a:bodyPr/>
                        <a:lstStyle/>
                        <a:p>
                          <a:pPr algn="ctr"/>
                          <a:r>
                            <a:rPr lang="en-SG" dirty="0"/>
                            <a:t>Comp. w</a:t>
                          </a:r>
                          <a:endParaRPr lang="en-GB" dirty="0"/>
                        </a:p>
                      </a:txBody>
                      <a:tcPr/>
                    </a:tc>
                    <a:tc>
                      <a:txBody>
                        <a:bodyPr/>
                        <a:lstStyle/>
                        <a:p>
                          <a:pPr algn="ctr"/>
                          <a:r>
                            <a:rPr lang="en-SG" dirty="0"/>
                            <a:t>Decomp. w</a:t>
                          </a:r>
                          <a:endParaRPr lang="en-GB" dirty="0"/>
                        </a:p>
                      </a:txBody>
                      <a:tcPr/>
                    </a:tc>
                    <a:extLst>
                      <a:ext uri="{0D108BD9-81ED-4DB2-BD59-A6C34878D82A}">
                        <a16:rowId xmlns:a16="http://schemas.microsoft.com/office/drawing/2014/main" val="507467651"/>
                      </a:ext>
                    </a:extLst>
                  </a:tr>
                  <a:tr h="370840">
                    <a:tc>
                      <a:txBody>
                        <a:bodyPr/>
                        <a:lstStyle/>
                        <a:p>
                          <a:pPr algn="ctr"/>
                          <a:r>
                            <a:rPr lang="en-SG" dirty="0"/>
                            <a:t>1000</a:t>
                          </a:r>
                          <a:endParaRPr lang="en-GB" dirty="0"/>
                        </a:p>
                      </a:txBody>
                      <a:tcPr/>
                    </a:tc>
                    <a:tc>
                      <a:txBody>
                        <a:bodyPr/>
                        <a:lstStyle/>
                        <a:p>
                          <a:pPr algn="ctr"/>
                          <a:r>
                            <a:rPr lang="en-SG" dirty="0"/>
                            <a:t>1.0</a:t>
                          </a:r>
                          <a:endParaRPr lang="en-GB" dirty="0"/>
                        </a:p>
                      </a:txBody>
                      <a:tcPr/>
                    </a:tc>
                    <a:tc>
                      <a:txBody>
                        <a:bodyPr/>
                        <a:lstStyle/>
                        <a:p>
                          <a:pPr algn="ctr"/>
                          <a:r>
                            <a:rPr lang="en-SG" dirty="0"/>
                            <a:t>1.0</a:t>
                          </a:r>
                          <a:endParaRPr lang="en-GB" dirty="0"/>
                        </a:p>
                      </a:txBody>
                      <a:tcPr/>
                    </a:tc>
                    <a:tc>
                      <a:txBody>
                        <a:bodyPr/>
                        <a:lstStyle/>
                        <a:p>
                          <a:pPr algn="ctr"/>
                          <a:r>
                            <a:rPr lang="en-SG" dirty="0"/>
                            <a:t>1.0</a:t>
                          </a:r>
                          <a:endParaRPr lang="en-GB" dirty="0"/>
                        </a:p>
                      </a:txBody>
                      <a:tcPr/>
                    </a:tc>
                    <a:extLst>
                      <a:ext uri="{0D108BD9-81ED-4DB2-BD59-A6C34878D82A}">
                        <a16:rowId xmlns:a16="http://schemas.microsoft.com/office/drawing/2014/main" val="2015248115"/>
                      </a:ext>
                    </a:extLst>
                  </a:tr>
                  <a:tr h="370840">
                    <a:tc>
                      <a:txBody>
                        <a:bodyPr/>
                        <a:lstStyle/>
                        <a:p>
                          <a:pPr algn="ctr"/>
                          <a:r>
                            <a:rPr lang="en-SG" dirty="0"/>
                            <a:t>1250</a:t>
                          </a:r>
                          <a:endParaRPr lang="en-GB" dirty="0"/>
                        </a:p>
                      </a:txBody>
                      <a:tcPr/>
                    </a:tc>
                    <a:tc>
                      <a:txBody>
                        <a:bodyPr/>
                        <a:lstStyle/>
                        <a:p>
                          <a:pPr algn="ctr"/>
                          <a:r>
                            <a:rPr lang="en-SG" dirty="0"/>
                            <a:t>1.25</a:t>
                          </a:r>
                          <a:endParaRPr lang="en-GB" dirty="0"/>
                        </a:p>
                      </a:txBody>
                      <a:tcPr/>
                    </a:tc>
                    <a:tc>
                      <a:txBody>
                        <a:bodyPr/>
                        <a:lstStyle/>
                        <a:p>
                          <a:pPr algn="ctr"/>
                          <a:r>
                            <a:rPr lang="en-SG" dirty="0"/>
                            <a:t>0.8</a:t>
                          </a:r>
                          <a:endParaRPr lang="en-GB" dirty="0"/>
                        </a:p>
                      </a:txBody>
                      <a:tcPr/>
                    </a:tc>
                    <a:tc>
                      <a:txBody>
                        <a:bodyPr/>
                        <a:lstStyle/>
                        <a:p>
                          <a:pPr algn="ctr"/>
                          <a:r>
                            <a:rPr lang="en-SG" dirty="0"/>
                            <a:t>0.7000</a:t>
                          </a:r>
                          <a:endParaRPr lang="en-GB" dirty="0"/>
                        </a:p>
                      </a:txBody>
                      <a:tcPr/>
                    </a:tc>
                    <a:extLst>
                      <a:ext uri="{0D108BD9-81ED-4DB2-BD59-A6C34878D82A}">
                        <a16:rowId xmlns:a16="http://schemas.microsoft.com/office/drawing/2014/main" val="1793456298"/>
                      </a:ext>
                    </a:extLst>
                  </a:tr>
                  <a:tr h="370840">
                    <a:tc>
                      <a:txBody>
                        <a:bodyPr/>
                        <a:lstStyle/>
                        <a:p>
                          <a:pPr algn="ctr"/>
                          <a:r>
                            <a:rPr lang="en-SG" dirty="0"/>
                            <a:t>1500</a:t>
                          </a:r>
                          <a:endParaRPr lang="en-GB" dirty="0"/>
                        </a:p>
                      </a:txBody>
                      <a:tcPr/>
                    </a:tc>
                    <a:tc>
                      <a:txBody>
                        <a:bodyPr/>
                        <a:lstStyle/>
                        <a:p>
                          <a:pPr algn="ctr"/>
                          <a:r>
                            <a:rPr lang="en-SG" dirty="0"/>
                            <a:t>1.5</a:t>
                          </a:r>
                          <a:endParaRPr lang="en-GB" dirty="0"/>
                        </a:p>
                      </a:txBody>
                      <a:tcPr/>
                    </a:tc>
                    <a:tc>
                      <a:txBody>
                        <a:bodyPr/>
                        <a:lstStyle/>
                        <a:p>
                          <a:pPr algn="ctr"/>
                          <a:r>
                            <a:rPr lang="en-SG" dirty="0"/>
                            <a:t>0.6667</a:t>
                          </a:r>
                          <a:endParaRPr lang="en-GB" dirty="0"/>
                        </a:p>
                      </a:txBody>
                      <a:tcPr/>
                    </a:tc>
                    <a:tc>
                      <a:txBody>
                        <a:bodyPr/>
                        <a:lstStyle/>
                        <a:p>
                          <a:pPr algn="ctr"/>
                          <a:r>
                            <a:rPr lang="en-SG" dirty="0"/>
                            <a:t>0.4999</a:t>
                          </a:r>
                          <a:endParaRPr lang="en-GB" dirty="0"/>
                        </a:p>
                      </a:txBody>
                      <a:tcPr/>
                    </a:tc>
                    <a:extLst>
                      <a:ext uri="{0D108BD9-81ED-4DB2-BD59-A6C34878D82A}">
                        <a16:rowId xmlns:a16="http://schemas.microsoft.com/office/drawing/2014/main" val="3762595568"/>
                      </a:ext>
                    </a:extLst>
                  </a:tr>
                  <a:tr h="370840">
                    <a:tc>
                      <a:txBody>
                        <a:bodyPr/>
                        <a:lstStyle/>
                        <a:p>
                          <a:pPr algn="ctr"/>
                          <a:r>
                            <a:rPr lang="en-SG" dirty="0"/>
                            <a:t>1750</a:t>
                          </a:r>
                          <a:endParaRPr lang="en-GB" dirty="0"/>
                        </a:p>
                      </a:txBody>
                      <a:tcPr/>
                    </a:tc>
                    <a:tc>
                      <a:txBody>
                        <a:bodyPr/>
                        <a:lstStyle/>
                        <a:p>
                          <a:pPr algn="ctr"/>
                          <a:r>
                            <a:rPr lang="en-SG" dirty="0"/>
                            <a:t>1.75</a:t>
                          </a:r>
                          <a:endParaRPr lang="en-GB" dirty="0"/>
                        </a:p>
                      </a:txBody>
                      <a:tcPr/>
                    </a:tc>
                    <a:tc>
                      <a:txBody>
                        <a:bodyPr/>
                        <a:lstStyle/>
                        <a:p>
                          <a:pPr algn="ctr"/>
                          <a:r>
                            <a:rPr lang="en-SG" dirty="0"/>
                            <a:t>0.5714</a:t>
                          </a:r>
                          <a:endParaRPr lang="en-GB" dirty="0"/>
                        </a:p>
                      </a:txBody>
                      <a:tcPr/>
                    </a:tc>
                    <a:tc>
                      <a:txBody>
                        <a:bodyPr/>
                        <a:lstStyle/>
                        <a:p>
                          <a:pPr algn="ctr"/>
                          <a:r>
                            <a:rPr lang="en-SG" dirty="0"/>
                            <a:t>0.3571</a:t>
                          </a:r>
                          <a:endParaRPr lang="en-GB" dirty="0"/>
                        </a:p>
                      </a:txBody>
                      <a:tcPr/>
                    </a:tc>
                    <a:extLst>
                      <a:ext uri="{0D108BD9-81ED-4DB2-BD59-A6C34878D82A}">
                        <a16:rowId xmlns:a16="http://schemas.microsoft.com/office/drawing/2014/main" val="356500028"/>
                      </a:ext>
                    </a:extLst>
                  </a:tr>
                  <a:tr h="370840">
                    <a:tc>
                      <a:txBody>
                        <a:bodyPr/>
                        <a:lstStyle/>
                        <a:p>
                          <a:pPr algn="ctr"/>
                          <a:r>
                            <a:rPr lang="en-SG" dirty="0"/>
                            <a:t>2000</a:t>
                          </a:r>
                          <a:endParaRPr lang="en-GB" dirty="0"/>
                        </a:p>
                      </a:txBody>
                      <a:tcPr/>
                    </a:tc>
                    <a:tc>
                      <a:txBody>
                        <a:bodyPr/>
                        <a:lstStyle/>
                        <a:p>
                          <a:pPr algn="ctr"/>
                          <a:r>
                            <a:rPr lang="en-SG" dirty="0"/>
                            <a:t>2.0</a:t>
                          </a:r>
                          <a:endParaRPr lang="en-GB" dirty="0"/>
                        </a:p>
                      </a:txBody>
                      <a:tcPr/>
                    </a:tc>
                    <a:tc>
                      <a:txBody>
                        <a:bodyPr/>
                        <a:lstStyle/>
                        <a:p>
                          <a:pPr algn="ctr"/>
                          <a:r>
                            <a:rPr lang="en-SG" dirty="0"/>
                            <a:t>0.5</a:t>
                          </a:r>
                          <a:endParaRPr lang="en-GB" dirty="0"/>
                        </a:p>
                      </a:txBody>
                      <a:tcPr/>
                    </a:tc>
                    <a:tc>
                      <a:txBody>
                        <a:bodyPr/>
                        <a:lstStyle/>
                        <a:p>
                          <a:pPr algn="ctr"/>
                          <a:r>
                            <a:rPr lang="en-SG" dirty="0"/>
                            <a:t>0.25</a:t>
                          </a:r>
                          <a:endParaRPr lang="en-GB" dirty="0"/>
                        </a:p>
                      </a:txBody>
                      <a:tcPr/>
                    </a:tc>
                    <a:extLst>
                      <a:ext uri="{0D108BD9-81ED-4DB2-BD59-A6C34878D82A}">
                        <a16:rowId xmlns:a16="http://schemas.microsoft.com/office/drawing/2014/main" val="1232291728"/>
                      </a:ext>
                    </a:extLst>
                  </a:tr>
                  <a:tr h="370840">
                    <a:tc>
                      <a:txBody>
                        <a:bodyPr/>
                        <a:lstStyle/>
                        <a:p>
                          <a:pPr algn="ctr"/>
                          <a:r>
                            <a:rPr lang="en-SG" dirty="0"/>
                            <a:t>2250</a:t>
                          </a:r>
                          <a:endParaRPr lang="en-GB" dirty="0"/>
                        </a:p>
                      </a:txBody>
                      <a:tcPr/>
                    </a:tc>
                    <a:tc>
                      <a:txBody>
                        <a:bodyPr/>
                        <a:lstStyle/>
                        <a:p>
                          <a:pPr algn="ctr"/>
                          <a:r>
                            <a:rPr lang="en-SG" dirty="0"/>
                            <a:t>2.25</a:t>
                          </a:r>
                          <a:endParaRPr lang="en-GB" dirty="0"/>
                        </a:p>
                      </a:txBody>
                      <a:tcPr/>
                    </a:tc>
                    <a:tc>
                      <a:txBody>
                        <a:bodyPr/>
                        <a:lstStyle/>
                        <a:p>
                          <a:pPr algn="ctr"/>
                          <a:r>
                            <a:rPr lang="en-SG" dirty="0"/>
                            <a:t>0.4444</a:t>
                          </a:r>
                          <a:endParaRPr lang="en-GB" dirty="0"/>
                        </a:p>
                      </a:txBody>
                      <a:tcPr/>
                    </a:tc>
                    <a:tc>
                      <a:txBody>
                        <a:bodyPr/>
                        <a:lstStyle/>
                        <a:p>
                          <a:pPr algn="ctr"/>
                          <a:r>
                            <a:rPr lang="en-SG" dirty="0"/>
                            <a:t>0.1667</a:t>
                          </a:r>
                          <a:endParaRPr lang="en-GB" dirty="0"/>
                        </a:p>
                      </a:txBody>
                      <a:tcPr/>
                    </a:tc>
                    <a:extLst>
                      <a:ext uri="{0D108BD9-81ED-4DB2-BD59-A6C34878D82A}">
                        <a16:rowId xmlns:a16="http://schemas.microsoft.com/office/drawing/2014/main" val="4280839440"/>
                      </a:ext>
                    </a:extLst>
                  </a:tr>
                  <a:tr h="370840">
                    <a:tc>
                      <a:txBody>
                        <a:bodyPr/>
                        <a:lstStyle/>
                        <a:p>
                          <a:pPr algn="ctr"/>
                          <a:r>
                            <a:rPr lang="en-SG" dirty="0"/>
                            <a:t>2500</a:t>
                          </a:r>
                          <a:endParaRPr lang="en-GB" dirty="0"/>
                        </a:p>
                      </a:txBody>
                      <a:tcPr/>
                    </a:tc>
                    <a:tc>
                      <a:txBody>
                        <a:bodyPr/>
                        <a:lstStyle/>
                        <a:p>
                          <a:pPr algn="ctr"/>
                          <a:r>
                            <a:rPr lang="en-SG" dirty="0"/>
                            <a:t>2.5</a:t>
                          </a:r>
                          <a:endParaRPr lang="en-GB" dirty="0"/>
                        </a:p>
                      </a:txBody>
                      <a:tcPr/>
                    </a:tc>
                    <a:tc>
                      <a:txBody>
                        <a:bodyPr/>
                        <a:lstStyle/>
                        <a:p>
                          <a:pPr algn="ctr"/>
                          <a:r>
                            <a:rPr lang="en-SG" dirty="0"/>
                            <a:t>0.4</a:t>
                          </a:r>
                          <a:endParaRPr lang="en-GB" dirty="0"/>
                        </a:p>
                      </a:txBody>
                      <a:tcPr/>
                    </a:tc>
                    <a:tc>
                      <a:txBody>
                        <a:bodyPr/>
                        <a:lstStyle/>
                        <a:p>
                          <a:pPr algn="ctr"/>
                          <a:r>
                            <a:rPr lang="en-SG" dirty="0"/>
                            <a:t>0.1000</a:t>
                          </a:r>
                          <a:endParaRPr lang="en-GB" dirty="0"/>
                        </a:p>
                      </a:txBody>
                      <a:tcPr/>
                    </a:tc>
                    <a:extLst>
                      <a:ext uri="{0D108BD9-81ED-4DB2-BD59-A6C34878D82A}">
                        <a16:rowId xmlns:a16="http://schemas.microsoft.com/office/drawing/2014/main" val="823726782"/>
                      </a:ext>
                    </a:extLst>
                  </a:tr>
                  <a:tr h="370840">
                    <a:tc>
                      <a:txBody>
                        <a:bodyPr/>
                        <a:lstStyle/>
                        <a:p>
                          <a:pPr algn="ctr"/>
                          <a:r>
                            <a:rPr lang="en-SG" dirty="0"/>
                            <a:t>2750</a:t>
                          </a:r>
                          <a:endParaRPr lang="en-GB" dirty="0"/>
                        </a:p>
                      </a:txBody>
                      <a:tcPr/>
                    </a:tc>
                    <a:tc>
                      <a:txBody>
                        <a:bodyPr/>
                        <a:lstStyle/>
                        <a:p>
                          <a:pPr algn="ctr"/>
                          <a:r>
                            <a:rPr lang="en-SG" dirty="0"/>
                            <a:t>2.75</a:t>
                          </a:r>
                          <a:endParaRPr lang="en-GB" dirty="0"/>
                        </a:p>
                      </a:txBody>
                      <a:tcPr/>
                    </a:tc>
                    <a:tc>
                      <a:txBody>
                        <a:bodyPr/>
                        <a:lstStyle/>
                        <a:p>
                          <a:pPr algn="ctr"/>
                          <a:r>
                            <a:rPr lang="en-SG" dirty="0"/>
                            <a:t>0.3636</a:t>
                          </a:r>
                          <a:endParaRPr lang="en-GB" dirty="0"/>
                        </a:p>
                      </a:txBody>
                      <a:tcPr/>
                    </a:tc>
                    <a:tc>
                      <a:txBody>
                        <a:bodyPr/>
                        <a:lstStyle/>
                        <a:p>
                          <a:pPr algn="ctr"/>
                          <a:r>
                            <a:rPr lang="en-SG" dirty="0"/>
                            <a:t>0.0454</a:t>
                          </a:r>
                          <a:endParaRPr lang="en-GB" dirty="0"/>
                        </a:p>
                      </a:txBody>
                      <a:tcPr/>
                    </a:tc>
                    <a:extLst>
                      <a:ext uri="{0D108BD9-81ED-4DB2-BD59-A6C34878D82A}">
                        <a16:rowId xmlns:a16="http://schemas.microsoft.com/office/drawing/2014/main" val="1758822246"/>
                      </a:ext>
                    </a:extLst>
                  </a:tr>
                  <a:tr h="370840">
                    <a:tc>
                      <a:txBody>
                        <a:bodyPr/>
                        <a:lstStyle/>
                        <a:p>
                          <a:pPr algn="ctr"/>
                          <a:r>
                            <a:rPr lang="en-SG" dirty="0"/>
                            <a:t>3000</a:t>
                          </a:r>
                          <a:endParaRPr lang="en-GB" dirty="0"/>
                        </a:p>
                      </a:txBody>
                      <a:tcPr/>
                    </a:tc>
                    <a:tc>
                      <a:txBody>
                        <a:bodyPr/>
                        <a:lstStyle/>
                        <a:p>
                          <a:pPr algn="ctr"/>
                          <a:r>
                            <a:rPr lang="en-SG" dirty="0"/>
                            <a:t>3.0</a:t>
                          </a:r>
                          <a:endParaRPr lang="en-GB" dirty="0"/>
                        </a:p>
                      </a:txBody>
                      <a:tcPr/>
                    </a:tc>
                    <a:tc>
                      <a:txBody>
                        <a:bodyPr/>
                        <a:lstStyle/>
                        <a:p>
                          <a:pPr algn="ctr"/>
                          <a:r>
                            <a:rPr lang="en-SG" dirty="0"/>
                            <a:t>0.3333</a:t>
                          </a:r>
                          <a:endParaRPr lang="en-GB" dirty="0"/>
                        </a:p>
                      </a:txBody>
                      <a:tcPr/>
                    </a:tc>
                    <a:tc>
                      <a:txBody>
                        <a:bodyPr/>
                        <a:lstStyle/>
                        <a:p>
                          <a:pPr algn="ctr"/>
                          <a:r>
                            <a:rPr lang="en-SG" dirty="0"/>
                            <a:t>0</a:t>
                          </a:r>
                          <a:endParaRPr lang="en-GB" dirty="0"/>
                        </a:p>
                      </a:txBody>
                      <a:tcPr/>
                    </a:tc>
                    <a:extLst>
                      <a:ext uri="{0D108BD9-81ED-4DB2-BD59-A6C34878D82A}">
                        <a16:rowId xmlns:a16="http://schemas.microsoft.com/office/drawing/2014/main" val="1756476743"/>
                      </a:ext>
                    </a:extLst>
                  </a:tr>
                </a:tbl>
              </a:graphicData>
            </a:graphic>
          </p:graphicFrame>
        </mc:Choice>
        <mc:Fallback xmlns="">
          <p:graphicFrame>
            <p:nvGraphicFramePr>
              <p:cNvPr id="4" name="Table 4">
                <a:extLst>
                  <a:ext uri="{FF2B5EF4-FFF2-40B4-BE49-F238E27FC236}">
                    <a16:creationId xmlns:a16="http://schemas.microsoft.com/office/drawing/2014/main" id="{C6B881E5-1AAD-4B9A-A624-64148844DB3C}"/>
                  </a:ext>
                </a:extLst>
              </p:cNvPr>
              <p:cNvGraphicFramePr>
                <a:graphicFrameLocks noGrp="1"/>
              </p:cNvGraphicFramePr>
              <p:nvPr>
                <p:extLst>
                  <p:ext uri="{D42A27DB-BD31-4B8C-83A1-F6EECF244321}">
                    <p14:modId xmlns:p14="http://schemas.microsoft.com/office/powerpoint/2010/main" val="3225089356"/>
                  </p:ext>
                </p:extLst>
              </p:nvPr>
            </p:nvGraphicFramePr>
            <p:xfrm>
              <a:off x="212522" y="1778063"/>
              <a:ext cx="6410872" cy="3708400"/>
            </p:xfrm>
            <a:graphic>
              <a:graphicData uri="http://schemas.openxmlformats.org/drawingml/2006/table">
                <a:tbl>
                  <a:tblPr firstRow="1" bandRow="1">
                    <a:tableStyleId>{5C22544A-7EE6-4342-B048-85BDC9FD1C3A}</a:tableStyleId>
                  </a:tblPr>
                  <a:tblGrid>
                    <a:gridCol w="1602718">
                      <a:extLst>
                        <a:ext uri="{9D8B030D-6E8A-4147-A177-3AD203B41FA5}">
                          <a16:colId xmlns:a16="http://schemas.microsoft.com/office/drawing/2014/main" val="3284428478"/>
                        </a:ext>
                      </a:extLst>
                    </a:gridCol>
                    <a:gridCol w="1602718">
                      <a:extLst>
                        <a:ext uri="{9D8B030D-6E8A-4147-A177-3AD203B41FA5}">
                          <a16:colId xmlns:a16="http://schemas.microsoft.com/office/drawing/2014/main" val="1431159092"/>
                        </a:ext>
                      </a:extLst>
                    </a:gridCol>
                    <a:gridCol w="1602718">
                      <a:extLst>
                        <a:ext uri="{9D8B030D-6E8A-4147-A177-3AD203B41FA5}">
                          <a16:colId xmlns:a16="http://schemas.microsoft.com/office/drawing/2014/main" val="548634130"/>
                        </a:ext>
                      </a:extLst>
                    </a:gridCol>
                    <a:gridCol w="1602718">
                      <a:extLst>
                        <a:ext uri="{9D8B030D-6E8A-4147-A177-3AD203B41FA5}">
                          <a16:colId xmlns:a16="http://schemas.microsoft.com/office/drawing/2014/main" val="4065890731"/>
                        </a:ext>
                      </a:extLst>
                    </a:gridCol>
                  </a:tblGrid>
                  <a:tr h="370840">
                    <a:tc>
                      <a:txBody>
                        <a:bodyPr/>
                        <a:lstStyle/>
                        <a:p>
                          <a:endParaRPr lang="en-US"/>
                        </a:p>
                      </a:txBody>
                      <a:tcPr>
                        <a:blipFill>
                          <a:blip r:embed="rId6"/>
                          <a:stretch>
                            <a:fillRect l="-380" t="-8197" r="-301901" b="-922951"/>
                          </a:stretch>
                        </a:blipFill>
                      </a:tcPr>
                    </a:tc>
                    <a:tc>
                      <a:txBody>
                        <a:bodyPr/>
                        <a:lstStyle/>
                        <a:p>
                          <a:pPr algn="ctr"/>
                          <a:r>
                            <a:rPr lang="en-SG" dirty="0"/>
                            <a:t>R (Ω)</a:t>
                          </a:r>
                          <a:endParaRPr lang="en-GB" dirty="0"/>
                        </a:p>
                      </a:txBody>
                      <a:tcPr/>
                    </a:tc>
                    <a:tc>
                      <a:txBody>
                        <a:bodyPr/>
                        <a:lstStyle/>
                        <a:p>
                          <a:pPr algn="ctr"/>
                          <a:r>
                            <a:rPr lang="en-SG" dirty="0"/>
                            <a:t>Comp. w</a:t>
                          </a:r>
                          <a:endParaRPr lang="en-GB" dirty="0"/>
                        </a:p>
                      </a:txBody>
                      <a:tcPr/>
                    </a:tc>
                    <a:tc>
                      <a:txBody>
                        <a:bodyPr/>
                        <a:lstStyle/>
                        <a:p>
                          <a:pPr algn="ctr"/>
                          <a:r>
                            <a:rPr lang="en-SG" dirty="0"/>
                            <a:t>Decomp. w</a:t>
                          </a:r>
                          <a:endParaRPr lang="en-GB" dirty="0"/>
                        </a:p>
                      </a:txBody>
                      <a:tcPr/>
                    </a:tc>
                    <a:extLst>
                      <a:ext uri="{0D108BD9-81ED-4DB2-BD59-A6C34878D82A}">
                        <a16:rowId xmlns:a16="http://schemas.microsoft.com/office/drawing/2014/main" val="507467651"/>
                      </a:ext>
                    </a:extLst>
                  </a:tr>
                  <a:tr h="370840">
                    <a:tc>
                      <a:txBody>
                        <a:bodyPr/>
                        <a:lstStyle/>
                        <a:p>
                          <a:pPr algn="ctr"/>
                          <a:r>
                            <a:rPr lang="en-SG" dirty="0"/>
                            <a:t>1000</a:t>
                          </a:r>
                          <a:endParaRPr lang="en-GB" dirty="0"/>
                        </a:p>
                      </a:txBody>
                      <a:tcPr/>
                    </a:tc>
                    <a:tc>
                      <a:txBody>
                        <a:bodyPr/>
                        <a:lstStyle/>
                        <a:p>
                          <a:pPr algn="ctr"/>
                          <a:r>
                            <a:rPr lang="en-SG" dirty="0"/>
                            <a:t>1.0</a:t>
                          </a:r>
                          <a:endParaRPr lang="en-GB" dirty="0"/>
                        </a:p>
                      </a:txBody>
                      <a:tcPr/>
                    </a:tc>
                    <a:tc>
                      <a:txBody>
                        <a:bodyPr/>
                        <a:lstStyle/>
                        <a:p>
                          <a:pPr algn="ctr"/>
                          <a:r>
                            <a:rPr lang="en-SG" dirty="0"/>
                            <a:t>1.0</a:t>
                          </a:r>
                          <a:endParaRPr lang="en-GB" dirty="0"/>
                        </a:p>
                      </a:txBody>
                      <a:tcPr/>
                    </a:tc>
                    <a:tc>
                      <a:txBody>
                        <a:bodyPr/>
                        <a:lstStyle/>
                        <a:p>
                          <a:pPr algn="ctr"/>
                          <a:r>
                            <a:rPr lang="en-SG" dirty="0"/>
                            <a:t>1.0</a:t>
                          </a:r>
                          <a:endParaRPr lang="en-GB" dirty="0"/>
                        </a:p>
                      </a:txBody>
                      <a:tcPr/>
                    </a:tc>
                    <a:extLst>
                      <a:ext uri="{0D108BD9-81ED-4DB2-BD59-A6C34878D82A}">
                        <a16:rowId xmlns:a16="http://schemas.microsoft.com/office/drawing/2014/main" val="2015248115"/>
                      </a:ext>
                    </a:extLst>
                  </a:tr>
                  <a:tr h="370840">
                    <a:tc>
                      <a:txBody>
                        <a:bodyPr/>
                        <a:lstStyle/>
                        <a:p>
                          <a:pPr algn="ctr"/>
                          <a:r>
                            <a:rPr lang="en-SG" dirty="0"/>
                            <a:t>1250</a:t>
                          </a:r>
                          <a:endParaRPr lang="en-GB" dirty="0"/>
                        </a:p>
                      </a:txBody>
                      <a:tcPr/>
                    </a:tc>
                    <a:tc>
                      <a:txBody>
                        <a:bodyPr/>
                        <a:lstStyle/>
                        <a:p>
                          <a:pPr algn="ctr"/>
                          <a:r>
                            <a:rPr lang="en-SG" dirty="0"/>
                            <a:t>1.25</a:t>
                          </a:r>
                          <a:endParaRPr lang="en-GB" dirty="0"/>
                        </a:p>
                      </a:txBody>
                      <a:tcPr/>
                    </a:tc>
                    <a:tc>
                      <a:txBody>
                        <a:bodyPr/>
                        <a:lstStyle/>
                        <a:p>
                          <a:pPr algn="ctr"/>
                          <a:r>
                            <a:rPr lang="en-SG" dirty="0"/>
                            <a:t>0.8</a:t>
                          </a:r>
                          <a:endParaRPr lang="en-GB" dirty="0"/>
                        </a:p>
                      </a:txBody>
                      <a:tcPr/>
                    </a:tc>
                    <a:tc>
                      <a:txBody>
                        <a:bodyPr/>
                        <a:lstStyle/>
                        <a:p>
                          <a:pPr algn="ctr"/>
                          <a:r>
                            <a:rPr lang="en-SG" dirty="0"/>
                            <a:t>0.7000</a:t>
                          </a:r>
                          <a:endParaRPr lang="en-GB" dirty="0"/>
                        </a:p>
                      </a:txBody>
                      <a:tcPr/>
                    </a:tc>
                    <a:extLst>
                      <a:ext uri="{0D108BD9-81ED-4DB2-BD59-A6C34878D82A}">
                        <a16:rowId xmlns:a16="http://schemas.microsoft.com/office/drawing/2014/main" val="1793456298"/>
                      </a:ext>
                    </a:extLst>
                  </a:tr>
                  <a:tr h="370840">
                    <a:tc>
                      <a:txBody>
                        <a:bodyPr/>
                        <a:lstStyle/>
                        <a:p>
                          <a:pPr algn="ctr"/>
                          <a:r>
                            <a:rPr lang="en-SG" dirty="0"/>
                            <a:t>1500</a:t>
                          </a:r>
                          <a:endParaRPr lang="en-GB" dirty="0"/>
                        </a:p>
                      </a:txBody>
                      <a:tcPr/>
                    </a:tc>
                    <a:tc>
                      <a:txBody>
                        <a:bodyPr/>
                        <a:lstStyle/>
                        <a:p>
                          <a:pPr algn="ctr"/>
                          <a:r>
                            <a:rPr lang="en-SG" dirty="0"/>
                            <a:t>1.5</a:t>
                          </a:r>
                          <a:endParaRPr lang="en-GB" dirty="0"/>
                        </a:p>
                      </a:txBody>
                      <a:tcPr/>
                    </a:tc>
                    <a:tc>
                      <a:txBody>
                        <a:bodyPr/>
                        <a:lstStyle/>
                        <a:p>
                          <a:pPr algn="ctr"/>
                          <a:r>
                            <a:rPr lang="en-SG" dirty="0"/>
                            <a:t>0.6667</a:t>
                          </a:r>
                          <a:endParaRPr lang="en-GB" dirty="0"/>
                        </a:p>
                      </a:txBody>
                      <a:tcPr/>
                    </a:tc>
                    <a:tc>
                      <a:txBody>
                        <a:bodyPr/>
                        <a:lstStyle/>
                        <a:p>
                          <a:pPr algn="ctr"/>
                          <a:r>
                            <a:rPr lang="en-SG" dirty="0"/>
                            <a:t>0.4999</a:t>
                          </a:r>
                          <a:endParaRPr lang="en-GB" dirty="0"/>
                        </a:p>
                      </a:txBody>
                      <a:tcPr/>
                    </a:tc>
                    <a:extLst>
                      <a:ext uri="{0D108BD9-81ED-4DB2-BD59-A6C34878D82A}">
                        <a16:rowId xmlns:a16="http://schemas.microsoft.com/office/drawing/2014/main" val="3762595568"/>
                      </a:ext>
                    </a:extLst>
                  </a:tr>
                  <a:tr h="370840">
                    <a:tc>
                      <a:txBody>
                        <a:bodyPr/>
                        <a:lstStyle/>
                        <a:p>
                          <a:pPr algn="ctr"/>
                          <a:r>
                            <a:rPr lang="en-SG" dirty="0"/>
                            <a:t>1750</a:t>
                          </a:r>
                          <a:endParaRPr lang="en-GB" dirty="0"/>
                        </a:p>
                      </a:txBody>
                      <a:tcPr/>
                    </a:tc>
                    <a:tc>
                      <a:txBody>
                        <a:bodyPr/>
                        <a:lstStyle/>
                        <a:p>
                          <a:pPr algn="ctr"/>
                          <a:r>
                            <a:rPr lang="en-SG" dirty="0"/>
                            <a:t>1.75</a:t>
                          </a:r>
                          <a:endParaRPr lang="en-GB" dirty="0"/>
                        </a:p>
                      </a:txBody>
                      <a:tcPr/>
                    </a:tc>
                    <a:tc>
                      <a:txBody>
                        <a:bodyPr/>
                        <a:lstStyle/>
                        <a:p>
                          <a:pPr algn="ctr"/>
                          <a:r>
                            <a:rPr lang="en-SG" dirty="0"/>
                            <a:t>0.5714</a:t>
                          </a:r>
                          <a:endParaRPr lang="en-GB" dirty="0"/>
                        </a:p>
                      </a:txBody>
                      <a:tcPr/>
                    </a:tc>
                    <a:tc>
                      <a:txBody>
                        <a:bodyPr/>
                        <a:lstStyle/>
                        <a:p>
                          <a:pPr algn="ctr"/>
                          <a:r>
                            <a:rPr lang="en-SG" dirty="0"/>
                            <a:t>0.3571</a:t>
                          </a:r>
                          <a:endParaRPr lang="en-GB" dirty="0"/>
                        </a:p>
                      </a:txBody>
                      <a:tcPr/>
                    </a:tc>
                    <a:extLst>
                      <a:ext uri="{0D108BD9-81ED-4DB2-BD59-A6C34878D82A}">
                        <a16:rowId xmlns:a16="http://schemas.microsoft.com/office/drawing/2014/main" val="356500028"/>
                      </a:ext>
                    </a:extLst>
                  </a:tr>
                  <a:tr h="370840">
                    <a:tc>
                      <a:txBody>
                        <a:bodyPr/>
                        <a:lstStyle/>
                        <a:p>
                          <a:pPr algn="ctr"/>
                          <a:r>
                            <a:rPr lang="en-SG" dirty="0"/>
                            <a:t>2000</a:t>
                          </a:r>
                          <a:endParaRPr lang="en-GB" dirty="0"/>
                        </a:p>
                      </a:txBody>
                      <a:tcPr/>
                    </a:tc>
                    <a:tc>
                      <a:txBody>
                        <a:bodyPr/>
                        <a:lstStyle/>
                        <a:p>
                          <a:pPr algn="ctr"/>
                          <a:r>
                            <a:rPr lang="en-SG" dirty="0"/>
                            <a:t>2.0</a:t>
                          </a:r>
                          <a:endParaRPr lang="en-GB" dirty="0"/>
                        </a:p>
                      </a:txBody>
                      <a:tcPr/>
                    </a:tc>
                    <a:tc>
                      <a:txBody>
                        <a:bodyPr/>
                        <a:lstStyle/>
                        <a:p>
                          <a:pPr algn="ctr"/>
                          <a:r>
                            <a:rPr lang="en-SG" dirty="0"/>
                            <a:t>0.5</a:t>
                          </a:r>
                          <a:endParaRPr lang="en-GB" dirty="0"/>
                        </a:p>
                      </a:txBody>
                      <a:tcPr/>
                    </a:tc>
                    <a:tc>
                      <a:txBody>
                        <a:bodyPr/>
                        <a:lstStyle/>
                        <a:p>
                          <a:pPr algn="ctr"/>
                          <a:r>
                            <a:rPr lang="en-SG" dirty="0"/>
                            <a:t>0.25</a:t>
                          </a:r>
                          <a:endParaRPr lang="en-GB" dirty="0"/>
                        </a:p>
                      </a:txBody>
                      <a:tcPr/>
                    </a:tc>
                    <a:extLst>
                      <a:ext uri="{0D108BD9-81ED-4DB2-BD59-A6C34878D82A}">
                        <a16:rowId xmlns:a16="http://schemas.microsoft.com/office/drawing/2014/main" val="1232291728"/>
                      </a:ext>
                    </a:extLst>
                  </a:tr>
                  <a:tr h="370840">
                    <a:tc>
                      <a:txBody>
                        <a:bodyPr/>
                        <a:lstStyle/>
                        <a:p>
                          <a:pPr algn="ctr"/>
                          <a:r>
                            <a:rPr lang="en-SG" dirty="0"/>
                            <a:t>2250</a:t>
                          </a:r>
                          <a:endParaRPr lang="en-GB" dirty="0"/>
                        </a:p>
                      </a:txBody>
                      <a:tcPr/>
                    </a:tc>
                    <a:tc>
                      <a:txBody>
                        <a:bodyPr/>
                        <a:lstStyle/>
                        <a:p>
                          <a:pPr algn="ctr"/>
                          <a:r>
                            <a:rPr lang="en-SG" dirty="0"/>
                            <a:t>2.25</a:t>
                          </a:r>
                          <a:endParaRPr lang="en-GB" dirty="0"/>
                        </a:p>
                      </a:txBody>
                      <a:tcPr/>
                    </a:tc>
                    <a:tc>
                      <a:txBody>
                        <a:bodyPr/>
                        <a:lstStyle/>
                        <a:p>
                          <a:pPr algn="ctr"/>
                          <a:r>
                            <a:rPr lang="en-SG" dirty="0"/>
                            <a:t>0.4444</a:t>
                          </a:r>
                          <a:endParaRPr lang="en-GB" dirty="0"/>
                        </a:p>
                      </a:txBody>
                      <a:tcPr/>
                    </a:tc>
                    <a:tc>
                      <a:txBody>
                        <a:bodyPr/>
                        <a:lstStyle/>
                        <a:p>
                          <a:pPr algn="ctr"/>
                          <a:r>
                            <a:rPr lang="en-SG" dirty="0"/>
                            <a:t>0.1667</a:t>
                          </a:r>
                          <a:endParaRPr lang="en-GB" dirty="0"/>
                        </a:p>
                      </a:txBody>
                      <a:tcPr/>
                    </a:tc>
                    <a:extLst>
                      <a:ext uri="{0D108BD9-81ED-4DB2-BD59-A6C34878D82A}">
                        <a16:rowId xmlns:a16="http://schemas.microsoft.com/office/drawing/2014/main" val="4280839440"/>
                      </a:ext>
                    </a:extLst>
                  </a:tr>
                  <a:tr h="370840">
                    <a:tc>
                      <a:txBody>
                        <a:bodyPr/>
                        <a:lstStyle/>
                        <a:p>
                          <a:pPr algn="ctr"/>
                          <a:r>
                            <a:rPr lang="en-SG" dirty="0"/>
                            <a:t>2500</a:t>
                          </a:r>
                          <a:endParaRPr lang="en-GB" dirty="0"/>
                        </a:p>
                      </a:txBody>
                      <a:tcPr/>
                    </a:tc>
                    <a:tc>
                      <a:txBody>
                        <a:bodyPr/>
                        <a:lstStyle/>
                        <a:p>
                          <a:pPr algn="ctr"/>
                          <a:r>
                            <a:rPr lang="en-SG" dirty="0"/>
                            <a:t>2.5</a:t>
                          </a:r>
                          <a:endParaRPr lang="en-GB" dirty="0"/>
                        </a:p>
                      </a:txBody>
                      <a:tcPr/>
                    </a:tc>
                    <a:tc>
                      <a:txBody>
                        <a:bodyPr/>
                        <a:lstStyle/>
                        <a:p>
                          <a:pPr algn="ctr"/>
                          <a:r>
                            <a:rPr lang="en-SG" dirty="0"/>
                            <a:t>0.4</a:t>
                          </a:r>
                          <a:endParaRPr lang="en-GB" dirty="0"/>
                        </a:p>
                      </a:txBody>
                      <a:tcPr/>
                    </a:tc>
                    <a:tc>
                      <a:txBody>
                        <a:bodyPr/>
                        <a:lstStyle/>
                        <a:p>
                          <a:pPr algn="ctr"/>
                          <a:r>
                            <a:rPr lang="en-SG" dirty="0"/>
                            <a:t>0.1000</a:t>
                          </a:r>
                          <a:endParaRPr lang="en-GB" dirty="0"/>
                        </a:p>
                      </a:txBody>
                      <a:tcPr/>
                    </a:tc>
                    <a:extLst>
                      <a:ext uri="{0D108BD9-81ED-4DB2-BD59-A6C34878D82A}">
                        <a16:rowId xmlns:a16="http://schemas.microsoft.com/office/drawing/2014/main" val="823726782"/>
                      </a:ext>
                    </a:extLst>
                  </a:tr>
                  <a:tr h="370840">
                    <a:tc>
                      <a:txBody>
                        <a:bodyPr/>
                        <a:lstStyle/>
                        <a:p>
                          <a:pPr algn="ctr"/>
                          <a:r>
                            <a:rPr lang="en-SG" dirty="0"/>
                            <a:t>2750</a:t>
                          </a:r>
                          <a:endParaRPr lang="en-GB" dirty="0"/>
                        </a:p>
                      </a:txBody>
                      <a:tcPr/>
                    </a:tc>
                    <a:tc>
                      <a:txBody>
                        <a:bodyPr/>
                        <a:lstStyle/>
                        <a:p>
                          <a:pPr algn="ctr"/>
                          <a:r>
                            <a:rPr lang="en-SG" dirty="0"/>
                            <a:t>2.75</a:t>
                          </a:r>
                          <a:endParaRPr lang="en-GB" dirty="0"/>
                        </a:p>
                      </a:txBody>
                      <a:tcPr/>
                    </a:tc>
                    <a:tc>
                      <a:txBody>
                        <a:bodyPr/>
                        <a:lstStyle/>
                        <a:p>
                          <a:pPr algn="ctr"/>
                          <a:r>
                            <a:rPr lang="en-SG" dirty="0"/>
                            <a:t>0.3636</a:t>
                          </a:r>
                          <a:endParaRPr lang="en-GB" dirty="0"/>
                        </a:p>
                      </a:txBody>
                      <a:tcPr/>
                    </a:tc>
                    <a:tc>
                      <a:txBody>
                        <a:bodyPr/>
                        <a:lstStyle/>
                        <a:p>
                          <a:pPr algn="ctr"/>
                          <a:r>
                            <a:rPr lang="en-SG" dirty="0"/>
                            <a:t>0.0454</a:t>
                          </a:r>
                          <a:endParaRPr lang="en-GB" dirty="0"/>
                        </a:p>
                      </a:txBody>
                      <a:tcPr/>
                    </a:tc>
                    <a:extLst>
                      <a:ext uri="{0D108BD9-81ED-4DB2-BD59-A6C34878D82A}">
                        <a16:rowId xmlns:a16="http://schemas.microsoft.com/office/drawing/2014/main" val="1758822246"/>
                      </a:ext>
                    </a:extLst>
                  </a:tr>
                  <a:tr h="370840">
                    <a:tc>
                      <a:txBody>
                        <a:bodyPr/>
                        <a:lstStyle/>
                        <a:p>
                          <a:pPr algn="ctr"/>
                          <a:r>
                            <a:rPr lang="en-SG" dirty="0"/>
                            <a:t>3000</a:t>
                          </a:r>
                          <a:endParaRPr lang="en-GB" dirty="0"/>
                        </a:p>
                      </a:txBody>
                      <a:tcPr/>
                    </a:tc>
                    <a:tc>
                      <a:txBody>
                        <a:bodyPr/>
                        <a:lstStyle/>
                        <a:p>
                          <a:pPr algn="ctr"/>
                          <a:r>
                            <a:rPr lang="en-SG" dirty="0"/>
                            <a:t>3.0</a:t>
                          </a:r>
                          <a:endParaRPr lang="en-GB" dirty="0"/>
                        </a:p>
                      </a:txBody>
                      <a:tcPr/>
                    </a:tc>
                    <a:tc>
                      <a:txBody>
                        <a:bodyPr/>
                        <a:lstStyle/>
                        <a:p>
                          <a:pPr algn="ctr"/>
                          <a:r>
                            <a:rPr lang="en-SG" dirty="0"/>
                            <a:t>0.3333</a:t>
                          </a:r>
                          <a:endParaRPr lang="en-GB" dirty="0"/>
                        </a:p>
                      </a:txBody>
                      <a:tcPr/>
                    </a:tc>
                    <a:tc>
                      <a:txBody>
                        <a:bodyPr/>
                        <a:lstStyle/>
                        <a:p>
                          <a:pPr algn="ctr"/>
                          <a:r>
                            <a:rPr lang="en-SG" dirty="0"/>
                            <a:t>0</a:t>
                          </a:r>
                          <a:endParaRPr lang="en-GB" dirty="0"/>
                        </a:p>
                      </a:txBody>
                      <a:tcPr/>
                    </a:tc>
                    <a:extLst>
                      <a:ext uri="{0D108BD9-81ED-4DB2-BD59-A6C34878D82A}">
                        <a16:rowId xmlns:a16="http://schemas.microsoft.com/office/drawing/2014/main" val="1756476743"/>
                      </a:ext>
                    </a:extLst>
                  </a:tr>
                </a:tbl>
              </a:graphicData>
            </a:graphic>
          </p:graphicFrame>
        </mc:Fallback>
      </mc:AlternateContent>
      <p:sp>
        <p:nvSpPr>
          <p:cNvPr id="5" name="Oval 4">
            <a:extLst>
              <a:ext uri="{FF2B5EF4-FFF2-40B4-BE49-F238E27FC236}">
                <a16:creationId xmlns:a16="http://schemas.microsoft.com/office/drawing/2014/main" id="{A16E4E31-D3E7-4AF7-8E6D-0D8AA153B465}"/>
              </a:ext>
            </a:extLst>
          </p:cNvPr>
          <p:cNvSpPr/>
          <p:nvPr/>
        </p:nvSpPr>
        <p:spPr>
          <a:xfrm>
            <a:off x="3962401" y="2195498"/>
            <a:ext cx="514350" cy="28100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6B4B0DD7-DD88-417F-8DBA-D9A7C5612C8C}"/>
              </a:ext>
            </a:extLst>
          </p:cNvPr>
          <p:cNvSpPr/>
          <p:nvPr/>
        </p:nvSpPr>
        <p:spPr>
          <a:xfrm>
            <a:off x="3829049" y="5167012"/>
            <a:ext cx="790575" cy="28100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313A4BF0-1217-48AB-B5DA-53402FDFD6BF}"/>
              </a:ext>
            </a:extLst>
          </p:cNvPr>
          <p:cNvCxnSpPr/>
          <p:nvPr/>
        </p:nvCxnSpPr>
        <p:spPr>
          <a:xfrm flipH="1">
            <a:off x="6774024" y="4930296"/>
            <a:ext cx="161233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837576-5BEA-44BC-B0FE-E54CFA1FC330}"/>
              </a:ext>
            </a:extLst>
          </p:cNvPr>
          <p:cNvCxnSpPr>
            <a:cxnSpLocks/>
          </p:cNvCxnSpPr>
          <p:nvPr/>
        </p:nvCxnSpPr>
        <p:spPr>
          <a:xfrm flipH="1">
            <a:off x="6774024" y="5743924"/>
            <a:ext cx="404948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A86C594-4001-4A34-AEEC-E0E71670CB05}"/>
              </a:ext>
            </a:extLst>
          </p:cNvPr>
          <p:cNvCxnSpPr>
            <a:stCxn id="5" idx="6"/>
          </p:cNvCxnSpPr>
          <p:nvPr/>
        </p:nvCxnSpPr>
        <p:spPr>
          <a:xfrm>
            <a:off x="4476751" y="2335999"/>
            <a:ext cx="2297273" cy="259429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939D541-4FD2-4352-8327-34E43783B952}"/>
              </a:ext>
            </a:extLst>
          </p:cNvPr>
          <p:cNvCxnSpPr>
            <a:endCxn id="14" idx="6"/>
          </p:cNvCxnSpPr>
          <p:nvPr/>
        </p:nvCxnSpPr>
        <p:spPr>
          <a:xfrm flipH="1" flipV="1">
            <a:off x="4619624" y="5307513"/>
            <a:ext cx="2154400" cy="43641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9A80792-358A-4206-88CF-105D580D1E72}"/>
              </a:ext>
            </a:extLst>
          </p:cNvPr>
          <p:cNvCxnSpPr/>
          <p:nvPr/>
        </p:nvCxnSpPr>
        <p:spPr>
          <a:xfrm flipH="1">
            <a:off x="6774024" y="4930296"/>
            <a:ext cx="161233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398D9C-6584-4A1C-9DA9-59FA07F7B87D}"/>
              </a:ext>
            </a:extLst>
          </p:cNvPr>
          <p:cNvCxnSpPr>
            <a:cxnSpLocks/>
          </p:cNvCxnSpPr>
          <p:nvPr/>
        </p:nvCxnSpPr>
        <p:spPr>
          <a:xfrm flipH="1">
            <a:off x="6774024" y="6130341"/>
            <a:ext cx="528652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86FAE467-7B8E-4F78-A06F-20B5EF9A3629}"/>
              </a:ext>
            </a:extLst>
          </p:cNvPr>
          <p:cNvSpPr/>
          <p:nvPr/>
        </p:nvSpPr>
        <p:spPr>
          <a:xfrm>
            <a:off x="5577444" y="2190931"/>
            <a:ext cx="514350" cy="28100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3A875F3A-9013-4A51-B02F-9F450AB9971E}"/>
              </a:ext>
            </a:extLst>
          </p:cNvPr>
          <p:cNvSpPr/>
          <p:nvPr/>
        </p:nvSpPr>
        <p:spPr>
          <a:xfrm>
            <a:off x="5553077" y="5162923"/>
            <a:ext cx="514350" cy="28100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Connector 38">
            <a:extLst>
              <a:ext uri="{FF2B5EF4-FFF2-40B4-BE49-F238E27FC236}">
                <a16:creationId xmlns:a16="http://schemas.microsoft.com/office/drawing/2014/main" id="{DBC0EEA0-9323-4319-90E5-FF74759C771A}"/>
              </a:ext>
            </a:extLst>
          </p:cNvPr>
          <p:cNvCxnSpPr>
            <a:endCxn id="36" idx="6"/>
          </p:cNvCxnSpPr>
          <p:nvPr/>
        </p:nvCxnSpPr>
        <p:spPr>
          <a:xfrm flipH="1" flipV="1">
            <a:off x="6091794" y="2331432"/>
            <a:ext cx="682230" cy="259886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1265C99-B261-4321-B034-82B958791550}"/>
              </a:ext>
            </a:extLst>
          </p:cNvPr>
          <p:cNvCxnSpPr>
            <a:endCxn id="37" idx="6"/>
          </p:cNvCxnSpPr>
          <p:nvPr/>
        </p:nvCxnSpPr>
        <p:spPr>
          <a:xfrm flipH="1" flipV="1">
            <a:off x="6067427" y="5303424"/>
            <a:ext cx="706597" cy="82691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42" name="Left Brace 41">
            <a:extLst>
              <a:ext uri="{FF2B5EF4-FFF2-40B4-BE49-F238E27FC236}">
                <a16:creationId xmlns:a16="http://schemas.microsoft.com/office/drawing/2014/main" id="{6B45D641-857E-4B2F-A44D-D41457530876}"/>
              </a:ext>
            </a:extLst>
          </p:cNvPr>
          <p:cNvSpPr/>
          <p:nvPr/>
        </p:nvSpPr>
        <p:spPr>
          <a:xfrm>
            <a:off x="6768604" y="4930295"/>
            <a:ext cx="79887" cy="1200041"/>
          </a:xfrm>
          <a:prstGeom prst="leftBrace">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80E2A76-106B-483F-B602-87C37C832267}"/>
                  </a:ext>
                </a:extLst>
              </p:cNvPr>
              <p:cNvSpPr txBox="1"/>
              <p:nvPr/>
            </p:nvSpPr>
            <p:spPr>
              <a:xfrm>
                <a:off x="394109" y="5825231"/>
                <a:ext cx="5183335" cy="390748"/>
              </a:xfrm>
              <a:prstGeom prst="rect">
                <a:avLst/>
              </a:prstGeom>
              <a:noFill/>
              <a:ln w="19050">
                <a:solidFill>
                  <a:srgbClr val="0070C0"/>
                </a:solidFill>
              </a:ln>
            </p:spPr>
            <p:txBody>
              <a:bodyPr wrap="square" rtlCol="0">
                <a:spAutoFit/>
              </a:bodyPr>
              <a:lstStyle/>
              <a:p>
                <a:r>
                  <a:rPr lang="en-SG" dirty="0"/>
                  <a:t>TensorFlow weight constraint </a:t>
                </a:r>
                <a14:m>
                  <m:oMath xmlns:m="http://schemas.openxmlformats.org/officeDocument/2006/math">
                    <m:r>
                      <a:rPr lang="en-SG" b="0" i="0" smtClean="0">
                        <a:latin typeface="Cambria Math" panose="02040503050406030204" pitchFamily="18" charset="0"/>
                        <a:ea typeface="Cambria Math" panose="02040503050406030204" pitchFamily="18" charset="0"/>
                      </a:rPr>
                      <m:t>0</m:t>
                    </m:r>
                    <m:r>
                      <a:rPr lang="en-SG" b="0" i="1" smtClean="0">
                        <a:latin typeface="Cambria Math" panose="02040503050406030204" pitchFamily="18" charset="0"/>
                        <a:ea typeface="Cambria Math" panose="02040503050406030204" pitchFamily="18" charset="0"/>
                      </a:rPr>
                      <m:t>≤</m:t>
                    </m:r>
                    <m:sSub>
                      <m:sSubPr>
                        <m:ctrlPr>
                          <a:rPr lang="en-SG" b="0" i="1" smtClean="0">
                            <a:latin typeface="Cambria Math" panose="02040503050406030204" pitchFamily="18" charset="0"/>
                            <a:ea typeface="Cambria Math" panose="02040503050406030204" pitchFamily="18" charset="0"/>
                          </a:rPr>
                        </m:ctrlPr>
                      </m:sSubPr>
                      <m:e>
                        <m:r>
                          <a:rPr lang="en-SG" b="0" i="1" smtClean="0">
                            <a:latin typeface="Cambria Math" panose="02040503050406030204" pitchFamily="18" charset="0"/>
                            <a:ea typeface="Cambria Math" panose="02040503050406030204" pitchFamily="18" charset="0"/>
                          </a:rPr>
                          <m:t>𝑤</m:t>
                        </m:r>
                      </m:e>
                      <m:sub>
                        <m:r>
                          <a:rPr lang="en-SG" b="0" i="1" smtClean="0">
                            <a:latin typeface="Cambria Math" panose="02040503050406030204" pitchFamily="18" charset="0"/>
                            <a:ea typeface="Cambria Math" panose="02040503050406030204" pitchFamily="18" charset="0"/>
                          </a:rPr>
                          <m:t>𝑑𝑒𝑐𝑜𝑚𝑝𝑟𝑒𝑠𝑠𝑒𝑑</m:t>
                        </m:r>
                      </m:sub>
                    </m:sSub>
                    <m:r>
                      <a:rPr lang="en-SG" b="0" i="1" smtClean="0">
                        <a:latin typeface="Cambria Math" panose="02040503050406030204" pitchFamily="18" charset="0"/>
                        <a:ea typeface="Cambria Math" panose="02040503050406030204" pitchFamily="18" charset="0"/>
                      </a:rPr>
                      <m:t>≤1</m:t>
                    </m:r>
                  </m:oMath>
                </a14:m>
                <a:endParaRPr lang="en-GB" dirty="0"/>
              </a:p>
            </p:txBody>
          </p:sp>
        </mc:Choice>
        <mc:Fallback xmlns="">
          <p:sp>
            <p:nvSpPr>
              <p:cNvPr id="43" name="TextBox 42">
                <a:extLst>
                  <a:ext uri="{FF2B5EF4-FFF2-40B4-BE49-F238E27FC236}">
                    <a16:creationId xmlns:a16="http://schemas.microsoft.com/office/drawing/2014/main" id="{380E2A76-106B-483F-B602-87C37C832267}"/>
                  </a:ext>
                </a:extLst>
              </p:cNvPr>
              <p:cNvSpPr txBox="1">
                <a:spLocks noRot="1" noChangeAspect="1" noMove="1" noResize="1" noEditPoints="1" noAdjustHandles="1" noChangeArrowheads="1" noChangeShapeType="1" noTextEdit="1"/>
              </p:cNvSpPr>
              <p:nvPr/>
            </p:nvSpPr>
            <p:spPr>
              <a:xfrm>
                <a:off x="394109" y="5825231"/>
                <a:ext cx="5183335" cy="390748"/>
              </a:xfrm>
              <a:prstGeom prst="rect">
                <a:avLst/>
              </a:prstGeom>
              <a:blipFill>
                <a:blip r:embed="rId7"/>
                <a:stretch>
                  <a:fillRect l="-938" t="-5970" b="-16418"/>
                </a:stretch>
              </a:blipFill>
              <a:ln w="19050">
                <a:solidFill>
                  <a:srgbClr val="0070C0"/>
                </a:solidFill>
              </a:ln>
            </p:spPr>
            <p:txBody>
              <a:bodyPr/>
              <a:lstStyle/>
              <a:p>
                <a:r>
                  <a:rPr lang="en-GB">
                    <a:noFill/>
                  </a:rPr>
                  <a:t> </a:t>
                </a:r>
              </a:p>
            </p:txBody>
          </p:sp>
        </mc:Fallback>
      </mc:AlternateContent>
      <p:cxnSp>
        <p:nvCxnSpPr>
          <p:cNvPr id="45" name="Straight Connector 44">
            <a:extLst>
              <a:ext uri="{FF2B5EF4-FFF2-40B4-BE49-F238E27FC236}">
                <a16:creationId xmlns:a16="http://schemas.microsoft.com/office/drawing/2014/main" id="{603D612B-568B-4714-92F3-EF450B90BFB5}"/>
              </a:ext>
            </a:extLst>
          </p:cNvPr>
          <p:cNvCxnSpPr>
            <a:cxnSpLocks/>
            <a:stCxn id="42" idx="1"/>
            <a:endCxn id="43" idx="3"/>
          </p:cNvCxnSpPr>
          <p:nvPr/>
        </p:nvCxnSpPr>
        <p:spPr>
          <a:xfrm flipH="1">
            <a:off x="5577444" y="5530316"/>
            <a:ext cx="1191160" cy="49028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77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50"/>
                                        <p:tgtEl>
                                          <p:spTgt spid="14"/>
                                        </p:tgtEl>
                                      </p:cBhvr>
                                    </p:animEffect>
                                  </p:childTnLst>
                                </p:cTn>
                              </p:par>
                            </p:childTnLst>
                          </p:cTn>
                        </p:par>
                        <p:par>
                          <p:cTn id="11" fill="hold">
                            <p:stCondLst>
                              <p:cond delay="250"/>
                            </p:stCondLst>
                            <p:childTnLst>
                              <p:par>
                                <p:cTn id="12" presetID="22" presetClass="entr" presetSubtype="8"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250"/>
                                        <p:tgtEl>
                                          <p:spTgt spid="20"/>
                                        </p:tgtEl>
                                      </p:cBhvr>
                                    </p:animEffect>
                                  </p:childTnLst>
                                </p:cTn>
                              </p:par>
                              <p:par>
                                <p:cTn id="15" presetID="22" presetClass="entr" presetSubtype="8"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250"/>
                                        <p:tgtEl>
                                          <p:spTgt spid="31"/>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250"/>
                                        <p:tgtEl>
                                          <p:spTgt spid="10"/>
                                        </p:tgtEl>
                                      </p:cBhvr>
                                    </p:animEffect>
                                  </p:childTnLst>
                                </p:cTn>
                              </p:par>
                              <p:par>
                                <p:cTn id="22" presetID="22" presetClass="entr" presetSubtype="8"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25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25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250"/>
                                        <p:tgtEl>
                                          <p:spTgt spid="37"/>
                                        </p:tgtEl>
                                      </p:cBhvr>
                                    </p:animEffect>
                                  </p:childTnLst>
                                </p:cTn>
                              </p:par>
                            </p:childTnLst>
                          </p:cTn>
                        </p:par>
                        <p:par>
                          <p:cTn id="33" fill="hold">
                            <p:stCondLst>
                              <p:cond delay="250"/>
                            </p:stCondLst>
                            <p:childTnLst>
                              <p:par>
                                <p:cTn id="34" presetID="22" presetClass="entr" presetSubtype="8"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left)">
                                      <p:cBhvr>
                                        <p:cTn id="36" dur="250"/>
                                        <p:tgtEl>
                                          <p:spTgt spid="39"/>
                                        </p:tgtEl>
                                      </p:cBhvr>
                                    </p:animEffect>
                                  </p:childTnLst>
                                </p:cTn>
                              </p:par>
                              <p:par>
                                <p:cTn id="37" presetID="22" presetClass="entr" presetSubtype="8"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left)">
                                      <p:cBhvr>
                                        <p:cTn id="39" dur="250"/>
                                        <p:tgtEl>
                                          <p:spTgt spid="41"/>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250"/>
                                        <p:tgtEl>
                                          <p:spTgt spid="32"/>
                                        </p:tgtEl>
                                      </p:cBhvr>
                                    </p:animEffect>
                                  </p:childTnLst>
                                </p:cTn>
                              </p:par>
                              <p:par>
                                <p:cTn id="44" presetID="22" presetClass="entr" presetSubtype="8"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left)">
                                      <p:cBhvr>
                                        <p:cTn id="46" dur="25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right)">
                                      <p:cBhvr>
                                        <p:cTn id="51" dur="250"/>
                                        <p:tgtEl>
                                          <p:spTgt spid="42"/>
                                        </p:tgtEl>
                                      </p:cBhvr>
                                    </p:animEffect>
                                  </p:childTnLst>
                                </p:cTn>
                              </p:par>
                            </p:childTnLst>
                          </p:cTn>
                        </p:par>
                        <p:par>
                          <p:cTn id="52" fill="hold">
                            <p:stCondLst>
                              <p:cond delay="250"/>
                            </p:stCondLst>
                            <p:childTnLst>
                              <p:par>
                                <p:cTn id="53" presetID="22" presetClass="entr" presetSubtype="2" fill="hold" nodeType="after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right)">
                                      <p:cBhvr>
                                        <p:cTn id="55" dur="250"/>
                                        <p:tgtEl>
                                          <p:spTgt spid="4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2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36" grpId="0" animBg="1"/>
      <p:bldP spid="37" grpId="0" animBg="1"/>
      <p:bldP spid="42" grpId="0" animBg="1"/>
      <p:bldP spid="4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1731DA-FB3E-4BA1-9B7F-EFD2BA6EE9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47750" y="887719"/>
            <a:ext cx="14287500" cy="4000500"/>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ANN Weight Processing - </a:t>
            </a:r>
            <a:r>
              <a:rPr lang="en-GB" sz="3600" b="1" i="1" dirty="0" err="1">
                <a:solidFill>
                  <a:srgbClr val="FFFFFF"/>
                </a:solidFill>
                <a:latin typeface="ArialMT" pitchFamily="2" charset="0"/>
                <a:ea typeface="ArialMT" pitchFamily="2" charset="0"/>
                <a:cs typeface="ArialMT" pitchFamily="2" charset="0"/>
              </a:rPr>
              <a:t>CompDecomp</a:t>
            </a:r>
            <a:endParaRPr lang="en-GB" sz="1100" i="1" dirty="0">
              <a:solidFill>
                <a:srgbClr val="000000"/>
              </a:solidFill>
              <a:effectLst/>
              <a:latin typeface="Calibri" panose="020F0502020204030204" pitchFamily="34" charset="0"/>
              <a:ea typeface="Calibri" panose="020F0502020204030204" pitchFamily="34" charset="0"/>
            </a:endParaRPr>
          </a:p>
        </p:txBody>
      </p:sp>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43</a:t>
            </a:fld>
            <a:endParaRPr lang="en-GB"/>
          </a:p>
        </p:txBody>
      </p:sp>
      <p:sp>
        <p:nvSpPr>
          <p:cNvPr id="12" name="Content Placeholder 2">
            <a:extLst>
              <a:ext uri="{FF2B5EF4-FFF2-40B4-BE49-F238E27FC236}">
                <a16:creationId xmlns:a16="http://schemas.microsoft.com/office/drawing/2014/main" id="{3622A18B-4C21-4C81-8A0E-31725D33BF7D}"/>
              </a:ext>
            </a:extLst>
          </p:cNvPr>
          <p:cNvSpPr txBox="1">
            <a:spLocks/>
          </p:cNvSpPr>
          <p:nvPr/>
        </p:nvSpPr>
        <p:spPr>
          <a:xfrm>
            <a:off x="-140391" y="5390170"/>
            <a:ext cx="11065779" cy="768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2400" i="1" dirty="0" err="1"/>
              <a:t>ComDecomp</a:t>
            </a:r>
            <a:r>
              <a:rPr lang="en-GB" sz="2400" dirty="0"/>
              <a:t> - MRAM non uniform 8-step rounding, lossless compression and decompression (no weight clipping at boundaries)</a:t>
            </a:r>
          </a:p>
        </p:txBody>
      </p:sp>
    </p:spTree>
    <p:extLst>
      <p:ext uri="{BB962C8B-B14F-4D97-AF65-F5344CB8AC3E}">
        <p14:creationId xmlns:p14="http://schemas.microsoft.com/office/powerpoint/2010/main" val="46158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77FE11-F32F-4CE4-A249-228A8D1FB0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47750" y="887719"/>
            <a:ext cx="14287500" cy="4000500"/>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ANN Weight Processing - </a:t>
            </a:r>
            <a:r>
              <a:rPr lang="en-GB" sz="3600" b="1" i="1" dirty="0">
                <a:solidFill>
                  <a:srgbClr val="FFFFFF"/>
                </a:solidFill>
                <a:latin typeface="ArialMT" pitchFamily="2" charset="0"/>
                <a:ea typeface="ArialMT" pitchFamily="2" charset="0"/>
                <a:cs typeface="ArialMT" pitchFamily="2" charset="0"/>
              </a:rPr>
              <a:t>Limit</a:t>
            </a:r>
            <a:endParaRPr lang="en-GB" sz="1100" i="1" dirty="0">
              <a:solidFill>
                <a:srgbClr val="000000"/>
              </a:solidFill>
              <a:effectLst/>
              <a:latin typeface="Calibri" panose="020F0502020204030204" pitchFamily="34" charset="0"/>
              <a:ea typeface="Calibri" panose="020F0502020204030204" pitchFamily="34" charset="0"/>
            </a:endParaRPr>
          </a:p>
        </p:txBody>
      </p:sp>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44</a:t>
            </a:fld>
            <a:endParaRPr lang="en-GB"/>
          </a:p>
        </p:txBody>
      </p:sp>
      <p:sp>
        <p:nvSpPr>
          <p:cNvPr id="12" name="Content Placeholder 2">
            <a:extLst>
              <a:ext uri="{FF2B5EF4-FFF2-40B4-BE49-F238E27FC236}">
                <a16:creationId xmlns:a16="http://schemas.microsoft.com/office/drawing/2014/main" id="{3622A18B-4C21-4C81-8A0E-31725D33BF7D}"/>
              </a:ext>
            </a:extLst>
          </p:cNvPr>
          <p:cNvSpPr txBox="1">
            <a:spLocks/>
          </p:cNvSpPr>
          <p:nvPr/>
        </p:nvSpPr>
        <p:spPr>
          <a:xfrm>
            <a:off x="-140391" y="5390170"/>
            <a:ext cx="11065779" cy="768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2400" i="1" dirty="0"/>
              <a:t>Limit</a:t>
            </a:r>
            <a:r>
              <a:rPr lang="en-GB" sz="2400" dirty="0"/>
              <a:t> - Continuous scaling (lossy weight clipping at boundaries)</a:t>
            </a:r>
          </a:p>
        </p:txBody>
      </p:sp>
    </p:spTree>
    <p:extLst>
      <p:ext uri="{BB962C8B-B14F-4D97-AF65-F5344CB8AC3E}">
        <p14:creationId xmlns:p14="http://schemas.microsoft.com/office/powerpoint/2010/main" val="4204404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0BCA54-2094-4CCD-A6F0-A9D4808C94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47750" y="887719"/>
            <a:ext cx="14287500" cy="4000500"/>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ANN Weight Processing - </a:t>
            </a:r>
            <a:r>
              <a:rPr lang="en-GB" sz="3600" b="1" i="1" dirty="0" err="1">
                <a:solidFill>
                  <a:srgbClr val="FFFFFF"/>
                </a:solidFill>
                <a:latin typeface="ArialMT" pitchFamily="2" charset="0"/>
                <a:ea typeface="ArialMT" pitchFamily="2" charset="0"/>
                <a:cs typeface="ArialMT" pitchFamily="2" charset="0"/>
              </a:rPr>
              <a:t>StepUniform</a:t>
            </a:r>
            <a:endParaRPr lang="en-GB" sz="1100" i="1" dirty="0">
              <a:solidFill>
                <a:srgbClr val="000000"/>
              </a:solidFill>
              <a:effectLst/>
              <a:latin typeface="Calibri" panose="020F0502020204030204" pitchFamily="34" charset="0"/>
              <a:ea typeface="Calibri" panose="020F0502020204030204" pitchFamily="34" charset="0"/>
            </a:endParaRPr>
          </a:p>
        </p:txBody>
      </p:sp>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45</a:t>
            </a:fld>
            <a:endParaRPr lang="en-GB"/>
          </a:p>
        </p:txBody>
      </p:sp>
      <p:sp>
        <p:nvSpPr>
          <p:cNvPr id="12" name="Content Placeholder 2">
            <a:extLst>
              <a:ext uri="{FF2B5EF4-FFF2-40B4-BE49-F238E27FC236}">
                <a16:creationId xmlns:a16="http://schemas.microsoft.com/office/drawing/2014/main" id="{3622A18B-4C21-4C81-8A0E-31725D33BF7D}"/>
              </a:ext>
            </a:extLst>
          </p:cNvPr>
          <p:cNvSpPr txBox="1">
            <a:spLocks/>
          </p:cNvSpPr>
          <p:nvPr/>
        </p:nvSpPr>
        <p:spPr>
          <a:xfrm>
            <a:off x="-140391" y="5390170"/>
            <a:ext cx="11065779" cy="768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2400" i="1" dirty="0" err="1"/>
              <a:t>StepUniform</a:t>
            </a:r>
            <a:r>
              <a:rPr lang="en-GB" sz="2400" dirty="0"/>
              <a:t> - Uniform n-step scaling (cf. MRAM non-uniform 8-step scaling)</a:t>
            </a:r>
          </a:p>
        </p:txBody>
      </p:sp>
    </p:spTree>
    <p:extLst>
      <p:ext uri="{BB962C8B-B14F-4D97-AF65-F5344CB8AC3E}">
        <p14:creationId xmlns:p14="http://schemas.microsoft.com/office/powerpoint/2010/main" val="3612863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Unprocessed Accuracy</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46</a:t>
            </a:fld>
            <a:endParaRPr lang="en-GB"/>
          </a:p>
        </p:txBody>
      </p:sp>
      <p:sp>
        <p:nvSpPr>
          <p:cNvPr id="32" name="TextBox 31">
            <a:extLst>
              <a:ext uri="{FF2B5EF4-FFF2-40B4-BE49-F238E27FC236}">
                <a16:creationId xmlns:a16="http://schemas.microsoft.com/office/drawing/2014/main" id="{F1FBF5AE-4D9A-42CB-A381-57C4B858E415}"/>
              </a:ext>
            </a:extLst>
          </p:cNvPr>
          <p:cNvSpPr txBox="1"/>
          <p:nvPr/>
        </p:nvSpPr>
        <p:spPr>
          <a:xfrm>
            <a:off x="633921" y="1762331"/>
            <a:ext cx="2743200" cy="369332"/>
          </a:xfrm>
          <a:prstGeom prst="rect">
            <a:avLst/>
          </a:prstGeom>
          <a:noFill/>
        </p:spPr>
        <p:txBody>
          <a:bodyPr wrap="square" rtlCol="0">
            <a:spAutoFit/>
          </a:bodyPr>
          <a:lstStyle/>
          <a:p>
            <a:pPr algn="ctr"/>
            <a:r>
              <a:rPr lang="en-GB" dirty="0"/>
              <a:t>20 FCN</a:t>
            </a:r>
          </a:p>
        </p:txBody>
      </p:sp>
      <p:sp>
        <p:nvSpPr>
          <p:cNvPr id="33" name="Rectangle 32">
            <a:extLst>
              <a:ext uri="{FF2B5EF4-FFF2-40B4-BE49-F238E27FC236}">
                <a16:creationId xmlns:a16="http://schemas.microsoft.com/office/drawing/2014/main" id="{853A1677-ED41-4CF3-B6F2-B6E365F03B12}"/>
              </a:ext>
            </a:extLst>
          </p:cNvPr>
          <p:cNvSpPr/>
          <p:nvPr/>
        </p:nvSpPr>
        <p:spPr>
          <a:xfrm>
            <a:off x="5303617" y="1762331"/>
            <a:ext cx="1081899" cy="369332"/>
          </a:xfrm>
          <a:prstGeom prst="rect">
            <a:avLst/>
          </a:prstGeom>
        </p:spPr>
        <p:txBody>
          <a:bodyPr wrap="none">
            <a:spAutoFit/>
          </a:bodyPr>
          <a:lstStyle/>
          <a:p>
            <a:r>
              <a:rPr lang="en-GB" dirty="0"/>
              <a:t>1000 FCN</a:t>
            </a:r>
          </a:p>
        </p:txBody>
      </p:sp>
      <p:sp>
        <p:nvSpPr>
          <p:cNvPr id="35" name="Rectangle 34">
            <a:extLst>
              <a:ext uri="{FF2B5EF4-FFF2-40B4-BE49-F238E27FC236}">
                <a16:creationId xmlns:a16="http://schemas.microsoft.com/office/drawing/2014/main" id="{67A429EC-E822-432E-93D2-0F5732B1505C}"/>
              </a:ext>
            </a:extLst>
          </p:cNvPr>
          <p:cNvSpPr/>
          <p:nvPr/>
        </p:nvSpPr>
        <p:spPr>
          <a:xfrm>
            <a:off x="8408069" y="1756351"/>
            <a:ext cx="2531462" cy="369332"/>
          </a:xfrm>
          <a:prstGeom prst="rect">
            <a:avLst/>
          </a:prstGeom>
        </p:spPr>
        <p:txBody>
          <a:bodyPr wrap="none">
            <a:spAutoFit/>
          </a:bodyPr>
          <a:lstStyle/>
          <a:p>
            <a:r>
              <a:rPr lang="en-GB" dirty="0"/>
              <a:t>20 Conv </a:t>
            </a:r>
            <a:r>
              <a:rPr lang="en-GB" dirty="0" err="1"/>
              <a:t>Maxpool</a:t>
            </a:r>
            <a:r>
              <a:rPr lang="en-GB" dirty="0"/>
              <a:t> 10 FCN</a:t>
            </a:r>
          </a:p>
        </p:txBody>
      </p:sp>
      <p:sp>
        <p:nvSpPr>
          <p:cNvPr id="36" name="Rectangle 35">
            <a:extLst>
              <a:ext uri="{FF2B5EF4-FFF2-40B4-BE49-F238E27FC236}">
                <a16:creationId xmlns:a16="http://schemas.microsoft.com/office/drawing/2014/main" id="{1D9CBC11-D5C3-4FAE-950D-C11289E7A6A8}"/>
              </a:ext>
            </a:extLst>
          </p:cNvPr>
          <p:cNvSpPr/>
          <p:nvPr/>
        </p:nvSpPr>
        <p:spPr>
          <a:xfrm>
            <a:off x="703129" y="4101138"/>
            <a:ext cx="2648482" cy="369332"/>
          </a:xfrm>
          <a:prstGeom prst="rect">
            <a:avLst/>
          </a:prstGeom>
        </p:spPr>
        <p:txBody>
          <a:bodyPr wrap="none">
            <a:spAutoFit/>
          </a:bodyPr>
          <a:lstStyle/>
          <a:p>
            <a:r>
              <a:rPr lang="en-GB" dirty="0"/>
              <a:t>100 Conv </a:t>
            </a:r>
            <a:r>
              <a:rPr lang="en-GB" dirty="0" err="1"/>
              <a:t>Maxpool</a:t>
            </a:r>
            <a:r>
              <a:rPr lang="en-GB" dirty="0"/>
              <a:t> 10 FCN</a:t>
            </a: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E1A3D40-352E-4344-A528-8202CBC89DF3}"/>
                  </a:ext>
                </a:extLst>
              </p:cNvPr>
              <p:cNvSpPr/>
              <p:nvPr/>
            </p:nvSpPr>
            <p:spPr>
              <a:xfrm>
                <a:off x="4367238" y="4101138"/>
                <a:ext cx="2954655" cy="369332"/>
              </a:xfrm>
              <a:prstGeom prst="rect">
                <a:avLst/>
              </a:prstGeom>
            </p:spPr>
            <p:txBody>
              <a:bodyPr wrap="none">
                <a:spAutoFit/>
              </a:bodyPr>
              <a:lstStyle/>
              <a:p>
                <a:r>
                  <a:rPr lang="en-GB" dirty="0"/>
                  <a:t>(20 Conv </a:t>
                </a:r>
                <a:r>
                  <a:rPr lang="en-GB" dirty="0" err="1"/>
                  <a:t>Maxpool</a:t>
                </a:r>
                <a:r>
                  <a:rPr lang="en-GB" dirty="0"/>
                  <a:t>)</a:t>
                </a:r>
                <a14:m>
                  <m:oMath xmlns:m="http://schemas.openxmlformats.org/officeDocument/2006/math">
                    <m:r>
                      <a:rPr lang="en-SG" b="0" i="1" smtClean="0">
                        <a:latin typeface="Cambria Math" panose="02040503050406030204" pitchFamily="18" charset="0"/>
                      </a:rPr>
                      <m:t>×</m:t>
                    </m:r>
                  </m:oMath>
                </a14:m>
                <a:r>
                  <a:rPr lang="en-GB" dirty="0"/>
                  <a:t>2 10 FCN</a:t>
                </a:r>
              </a:p>
            </p:txBody>
          </p:sp>
        </mc:Choice>
        <mc:Fallback xmlns="">
          <p:sp>
            <p:nvSpPr>
              <p:cNvPr id="37" name="Rectangle 36">
                <a:extLst>
                  <a:ext uri="{FF2B5EF4-FFF2-40B4-BE49-F238E27FC236}">
                    <a16:creationId xmlns:a16="http://schemas.microsoft.com/office/drawing/2014/main" id="{9E1A3D40-352E-4344-A528-8202CBC89DF3}"/>
                  </a:ext>
                </a:extLst>
              </p:cNvPr>
              <p:cNvSpPr>
                <a:spLocks noRot="1" noChangeAspect="1" noMove="1" noResize="1" noEditPoints="1" noAdjustHandles="1" noChangeArrowheads="1" noChangeShapeType="1" noTextEdit="1"/>
              </p:cNvSpPr>
              <p:nvPr/>
            </p:nvSpPr>
            <p:spPr>
              <a:xfrm>
                <a:off x="4367238" y="4101138"/>
                <a:ext cx="2954655" cy="369332"/>
              </a:xfrm>
              <a:prstGeom prst="rect">
                <a:avLst/>
              </a:prstGeom>
              <a:blipFill>
                <a:blip r:embed="rId5"/>
                <a:stretch>
                  <a:fillRect l="-1649" t="-10000" r="-1031" b="-26667"/>
                </a:stretch>
              </a:blipFill>
            </p:spPr>
            <p:txBody>
              <a:bodyPr/>
              <a:lstStyle/>
              <a:p>
                <a:r>
                  <a:rPr lang="en-GB">
                    <a:noFill/>
                  </a:rPr>
                  <a:t> </a:t>
                </a:r>
              </a:p>
            </p:txBody>
          </p:sp>
        </mc:Fallback>
      </mc:AlternateContent>
      <p:sp>
        <p:nvSpPr>
          <p:cNvPr id="30" name="TextBox 29">
            <a:extLst>
              <a:ext uri="{FF2B5EF4-FFF2-40B4-BE49-F238E27FC236}">
                <a16:creationId xmlns:a16="http://schemas.microsoft.com/office/drawing/2014/main" id="{969FECAA-44D0-42FE-9F99-5041A96D6F02}"/>
              </a:ext>
            </a:extLst>
          </p:cNvPr>
          <p:cNvSpPr txBox="1"/>
          <p:nvPr/>
        </p:nvSpPr>
        <p:spPr>
          <a:xfrm>
            <a:off x="633921" y="2454305"/>
            <a:ext cx="2743200" cy="769441"/>
          </a:xfrm>
          <a:prstGeom prst="rect">
            <a:avLst/>
          </a:prstGeom>
          <a:noFill/>
        </p:spPr>
        <p:txBody>
          <a:bodyPr wrap="square" rtlCol="0">
            <a:spAutoFit/>
          </a:bodyPr>
          <a:lstStyle/>
          <a:p>
            <a:pPr algn="ctr"/>
            <a:r>
              <a:rPr lang="en-GB" sz="4400" dirty="0"/>
              <a:t>90.20%</a:t>
            </a:r>
          </a:p>
        </p:txBody>
      </p:sp>
      <p:sp>
        <p:nvSpPr>
          <p:cNvPr id="31" name="Rectangle 30">
            <a:extLst>
              <a:ext uri="{FF2B5EF4-FFF2-40B4-BE49-F238E27FC236}">
                <a16:creationId xmlns:a16="http://schemas.microsoft.com/office/drawing/2014/main" id="{01843B5D-20E5-4764-BEC2-96E3FC699D51}"/>
              </a:ext>
            </a:extLst>
          </p:cNvPr>
          <p:cNvSpPr/>
          <p:nvPr/>
        </p:nvSpPr>
        <p:spPr>
          <a:xfrm>
            <a:off x="4865243" y="2454305"/>
            <a:ext cx="1872629" cy="769441"/>
          </a:xfrm>
          <a:prstGeom prst="rect">
            <a:avLst/>
          </a:prstGeom>
        </p:spPr>
        <p:txBody>
          <a:bodyPr wrap="none">
            <a:spAutoFit/>
          </a:bodyPr>
          <a:lstStyle/>
          <a:p>
            <a:pPr algn="ctr"/>
            <a:r>
              <a:rPr lang="en-GB" sz="4400" dirty="0"/>
              <a:t>92.52%</a:t>
            </a:r>
          </a:p>
        </p:txBody>
      </p:sp>
      <p:sp>
        <p:nvSpPr>
          <p:cNvPr id="34" name="Rectangle 33">
            <a:extLst>
              <a:ext uri="{FF2B5EF4-FFF2-40B4-BE49-F238E27FC236}">
                <a16:creationId xmlns:a16="http://schemas.microsoft.com/office/drawing/2014/main" id="{78A0B26F-8B51-4D6E-9BE0-AC54FDA3270C}"/>
              </a:ext>
            </a:extLst>
          </p:cNvPr>
          <p:cNvSpPr/>
          <p:nvPr/>
        </p:nvSpPr>
        <p:spPr>
          <a:xfrm>
            <a:off x="8787838" y="2448325"/>
            <a:ext cx="1872629" cy="769441"/>
          </a:xfrm>
          <a:prstGeom prst="rect">
            <a:avLst/>
          </a:prstGeom>
        </p:spPr>
        <p:txBody>
          <a:bodyPr wrap="none">
            <a:spAutoFit/>
          </a:bodyPr>
          <a:lstStyle/>
          <a:p>
            <a:pPr algn="ctr"/>
            <a:r>
              <a:rPr lang="en-GB" sz="4400" dirty="0"/>
              <a:t>95.61%</a:t>
            </a:r>
          </a:p>
        </p:txBody>
      </p:sp>
      <p:sp>
        <p:nvSpPr>
          <p:cNvPr id="39" name="Rectangle 38">
            <a:extLst>
              <a:ext uri="{FF2B5EF4-FFF2-40B4-BE49-F238E27FC236}">
                <a16:creationId xmlns:a16="http://schemas.microsoft.com/office/drawing/2014/main" id="{149F0E55-D949-470D-BE16-CEE4EA25CEC7}"/>
              </a:ext>
            </a:extLst>
          </p:cNvPr>
          <p:cNvSpPr/>
          <p:nvPr/>
        </p:nvSpPr>
        <p:spPr>
          <a:xfrm>
            <a:off x="1046808" y="4793888"/>
            <a:ext cx="1872629" cy="769441"/>
          </a:xfrm>
          <a:prstGeom prst="rect">
            <a:avLst/>
          </a:prstGeom>
        </p:spPr>
        <p:txBody>
          <a:bodyPr wrap="none">
            <a:spAutoFit/>
          </a:bodyPr>
          <a:lstStyle/>
          <a:p>
            <a:pPr algn="ctr"/>
            <a:r>
              <a:rPr lang="en-GB" sz="4400" dirty="0"/>
              <a:t>96.27%</a:t>
            </a:r>
          </a:p>
        </p:txBody>
      </p:sp>
      <p:sp>
        <p:nvSpPr>
          <p:cNvPr id="40" name="Rectangle 39">
            <a:extLst>
              <a:ext uri="{FF2B5EF4-FFF2-40B4-BE49-F238E27FC236}">
                <a16:creationId xmlns:a16="http://schemas.microsoft.com/office/drawing/2014/main" id="{711B68FC-2071-46D8-9AFC-9158E8E78BF6}"/>
              </a:ext>
            </a:extLst>
          </p:cNvPr>
          <p:cNvSpPr/>
          <p:nvPr/>
        </p:nvSpPr>
        <p:spPr>
          <a:xfrm>
            <a:off x="4855297" y="4793888"/>
            <a:ext cx="1872629" cy="769441"/>
          </a:xfrm>
          <a:prstGeom prst="rect">
            <a:avLst/>
          </a:prstGeom>
        </p:spPr>
        <p:txBody>
          <a:bodyPr wrap="none">
            <a:spAutoFit/>
          </a:bodyPr>
          <a:lstStyle/>
          <a:p>
            <a:pPr algn="ctr"/>
            <a:r>
              <a:rPr lang="en-SG" sz="4400" dirty="0"/>
              <a:t>97.97%</a:t>
            </a:r>
            <a:endParaRPr lang="en-GB" sz="4400" dirty="0"/>
          </a:p>
        </p:txBody>
      </p:sp>
      <p:grpSp>
        <p:nvGrpSpPr>
          <p:cNvPr id="4" name="Group 3">
            <a:extLst>
              <a:ext uri="{FF2B5EF4-FFF2-40B4-BE49-F238E27FC236}">
                <a16:creationId xmlns:a16="http://schemas.microsoft.com/office/drawing/2014/main" id="{C0FD7EAF-E2F4-4059-916E-6DFD2A72176D}"/>
              </a:ext>
            </a:extLst>
          </p:cNvPr>
          <p:cNvGrpSpPr/>
          <p:nvPr/>
        </p:nvGrpSpPr>
        <p:grpSpPr>
          <a:xfrm>
            <a:off x="7757196" y="4095158"/>
            <a:ext cx="4336893" cy="1462191"/>
            <a:chOff x="7757196" y="4095158"/>
            <a:chExt cx="4336893" cy="1462191"/>
          </a:xfrm>
        </p:grpSpPr>
        <p:sp>
          <p:nvSpPr>
            <p:cNvPr id="38" name="Rectangle 37">
              <a:extLst>
                <a:ext uri="{FF2B5EF4-FFF2-40B4-BE49-F238E27FC236}">
                  <a16:creationId xmlns:a16="http://schemas.microsoft.com/office/drawing/2014/main" id="{59143427-D220-4B26-A5F1-4DA53FECF11E}"/>
                </a:ext>
              </a:extLst>
            </p:cNvPr>
            <p:cNvSpPr/>
            <p:nvPr/>
          </p:nvSpPr>
          <p:spPr>
            <a:xfrm>
              <a:off x="7757196" y="4095158"/>
              <a:ext cx="4336893" cy="369332"/>
            </a:xfrm>
            <a:prstGeom prst="rect">
              <a:avLst/>
            </a:prstGeom>
          </p:spPr>
          <p:txBody>
            <a:bodyPr wrap="none">
              <a:spAutoFit/>
            </a:bodyPr>
            <a:lstStyle/>
            <a:p>
              <a:r>
                <a:rPr lang="en-GB" dirty="0"/>
                <a:t>20 Conv </a:t>
              </a:r>
              <a:r>
                <a:rPr lang="en-GB" dirty="0" err="1"/>
                <a:t>Maxpool</a:t>
              </a:r>
              <a:r>
                <a:rPr lang="en-GB" dirty="0"/>
                <a:t> 50 Conv </a:t>
              </a:r>
              <a:r>
                <a:rPr lang="en-GB" dirty="0" err="1"/>
                <a:t>Maxpool</a:t>
              </a:r>
              <a:r>
                <a:rPr lang="en-GB" dirty="0"/>
                <a:t> 10 FCN</a:t>
              </a:r>
            </a:p>
          </p:txBody>
        </p:sp>
        <p:sp>
          <p:nvSpPr>
            <p:cNvPr id="41" name="Rectangle 40">
              <a:extLst>
                <a:ext uri="{FF2B5EF4-FFF2-40B4-BE49-F238E27FC236}">
                  <a16:creationId xmlns:a16="http://schemas.microsoft.com/office/drawing/2014/main" id="{1771317F-578F-4707-B5CB-2FBDEA3B25CE}"/>
                </a:ext>
              </a:extLst>
            </p:cNvPr>
            <p:cNvSpPr/>
            <p:nvPr/>
          </p:nvSpPr>
          <p:spPr>
            <a:xfrm>
              <a:off x="8810744" y="4787908"/>
              <a:ext cx="1872629" cy="769441"/>
            </a:xfrm>
            <a:prstGeom prst="rect">
              <a:avLst/>
            </a:prstGeom>
          </p:spPr>
          <p:txBody>
            <a:bodyPr wrap="none">
              <a:spAutoFit/>
            </a:bodyPr>
            <a:lstStyle/>
            <a:p>
              <a:pPr algn="ctr"/>
              <a:r>
                <a:rPr lang="en-GB" sz="4400" dirty="0"/>
                <a:t>98.14%</a:t>
              </a:r>
            </a:p>
          </p:txBody>
        </p:sp>
      </p:grpSp>
      <p:sp>
        <p:nvSpPr>
          <p:cNvPr id="5" name="Rectangle 4">
            <a:extLst>
              <a:ext uri="{FF2B5EF4-FFF2-40B4-BE49-F238E27FC236}">
                <a16:creationId xmlns:a16="http://schemas.microsoft.com/office/drawing/2014/main" id="{F2F8161B-C6D1-4A0C-894F-7706E36D2E7B}"/>
              </a:ext>
            </a:extLst>
          </p:cNvPr>
          <p:cNvSpPr/>
          <p:nvPr/>
        </p:nvSpPr>
        <p:spPr>
          <a:xfrm>
            <a:off x="7757196" y="4095158"/>
            <a:ext cx="4244997" cy="14551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0361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 fill="hold"/>
                                        <p:tgtEl>
                                          <p:spTgt spid="5"/>
                                        </p:tgtEl>
                                        <p:attrNameLst>
                                          <p:attrName>ppt_x</p:attrName>
                                        </p:attrNameLst>
                                      </p:cBhvr>
                                      <p:tavLst>
                                        <p:tav tm="0">
                                          <p:val>
                                            <p:strVal val="#ppt_x"/>
                                          </p:val>
                                        </p:tav>
                                        <p:tav tm="100000">
                                          <p:val>
                                            <p:strVal val="#ppt_x"/>
                                          </p:val>
                                        </p:tav>
                                      </p:tavLst>
                                    </p:anim>
                                    <p:anim calcmode="lin" valueType="num">
                                      <p:cBhvr additive="base">
                                        <p:cTn id="8" dur="2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3E187D1-412E-4162-A3AF-79062143E1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93800" y="3692031"/>
            <a:ext cx="3360000" cy="2520000"/>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i="1" dirty="0" err="1">
                <a:solidFill>
                  <a:srgbClr val="FFFFFF"/>
                </a:solidFill>
                <a:latin typeface="ArialMT" pitchFamily="2" charset="0"/>
                <a:ea typeface="ArialMT" pitchFamily="2" charset="0"/>
                <a:cs typeface="ArialMT" pitchFamily="2" charset="0"/>
              </a:rPr>
              <a:t>CompDecomp</a:t>
            </a:r>
            <a:r>
              <a:rPr lang="en-SG" sz="3600" b="1" i="1" dirty="0">
                <a:solidFill>
                  <a:srgbClr val="FFFFFF"/>
                </a:solidFill>
                <a:latin typeface="ArialMT" pitchFamily="2" charset="0"/>
                <a:ea typeface="ArialMT" pitchFamily="2" charset="0"/>
                <a:cs typeface="ArialMT" pitchFamily="2" charset="0"/>
              </a:rPr>
              <a:t> </a:t>
            </a:r>
            <a:r>
              <a:rPr lang="en-SG" sz="3600" b="1" dirty="0">
                <a:solidFill>
                  <a:srgbClr val="FFFFFF"/>
                </a:solidFill>
                <a:latin typeface="ArialMT" pitchFamily="2" charset="0"/>
                <a:ea typeface="ArialMT" pitchFamily="2" charset="0"/>
                <a:cs typeface="ArialMT" pitchFamily="2" charset="0"/>
              </a:rPr>
              <a:t>Accuracy</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47</a:t>
            </a:fld>
            <a:endParaRPr lang="en-GB"/>
          </a:p>
        </p:txBody>
      </p:sp>
      <p:pic>
        <p:nvPicPr>
          <p:cNvPr id="11" name="Picture 10">
            <a:extLst>
              <a:ext uri="{FF2B5EF4-FFF2-40B4-BE49-F238E27FC236}">
                <a16:creationId xmlns:a16="http://schemas.microsoft.com/office/drawing/2014/main" id="{E821B929-09B8-4212-B9E9-EDD6A5D7F096}"/>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73801" y="1172751"/>
            <a:ext cx="3360000" cy="2520000"/>
          </a:xfrm>
          <a:prstGeom prst="rect">
            <a:avLst/>
          </a:prstGeom>
        </p:spPr>
      </p:pic>
      <p:pic>
        <p:nvPicPr>
          <p:cNvPr id="15" name="Picture 14">
            <a:extLst>
              <a:ext uri="{FF2B5EF4-FFF2-40B4-BE49-F238E27FC236}">
                <a16:creationId xmlns:a16="http://schemas.microsoft.com/office/drawing/2014/main" id="{F4330673-B7FE-4205-9F51-4CD879D2121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633801" y="1172031"/>
            <a:ext cx="3360000" cy="2520000"/>
          </a:xfrm>
          <a:prstGeom prst="rect">
            <a:avLst/>
          </a:prstGeom>
        </p:spPr>
      </p:pic>
      <p:pic>
        <p:nvPicPr>
          <p:cNvPr id="18" name="Picture 17">
            <a:extLst>
              <a:ext uri="{FF2B5EF4-FFF2-40B4-BE49-F238E27FC236}">
                <a16:creationId xmlns:a16="http://schemas.microsoft.com/office/drawing/2014/main" id="{FD504435-6BA4-4D03-B171-CB88B9B4BA8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993800" y="1172031"/>
            <a:ext cx="3360000" cy="2520000"/>
          </a:xfrm>
          <a:prstGeom prst="rect">
            <a:avLst/>
          </a:prstGeom>
        </p:spPr>
      </p:pic>
      <p:pic>
        <p:nvPicPr>
          <p:cNvPr id="20" name="Picture 19">
            <a:extLst>
              <a:ext uri="{FF2B5EF4-FFF2-40B4-BE49-F238E27FC236}">
                <a16:creationId xmlns:a16="http://schemas.microsoft.com/office/drawing/2014/main" id="{9C75445E-57FB-4E60-AB63-C5EB1F17327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273801" y="3692031"/>
            <a:ext cx="3360000" cy="2520000"/>
          </a:xfrm>
          <a:prstGeom prst="rect">
            <a:avLst/>
          </a:prstGeom>
        </p:spPr>
      </p:pic>
      <p:pic>
        <p:nvPicPr>
          <p:cNvPr id="22" name="Picture 21">
            <a:extLst>
              <a:ext uri="{FF2B5EF4-FFF2-40B4-BE49-F238E27FC236}">
                <a16:creationId xmlns:a16="http://schemas.microsoft.com/office/drawing/2014/main" id="{CA30E395-63F2-4698-BC0B-E265ED4FC83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633801" y="3692031"/>
            <a:ext cx="3360000" cy="2520000"/>
          </a:xfrm>
          <a:prstGeom prst="rect">
            <a:avLst/>
          </a:prstGeom>
        </p:spPr>
      </p:pic>
      <p:sp>
        <p:nvSpPr>
          <p:cNvPr id="32" name="TextBox 31">
            <a:extLst>
              <a:ext uri="{FF2B5EF4-FFF2-40B4-BE49-F238E27FC236}">
                <a16:creationId xmlns:a16="http://schemas.microsoft.com/office/drawing/2014/main" id="{F1FBF5AE-4D9A-42CB-A381-57C4B858E415}"/>
              </a:ext>
            </a:extLst>
          </p:cNvPr>
          <p:cNvSpPr txBox="1"/>
          <p:nvPr/>
        </p:nvSpPr>
        <p:spPr>
          <a:xfrm>
            <a:off x="1560352" y="1100597"/>
            <a:ext cx="2743200" cy="369332"/>
          </a:xfrm>
          <a:prstGeom prst="rect">
            <a:avLst/>
          </a:prstGeom>
          <a:noFill/>
        </p:spPr>
        <p:txBody>
          <a:bodyPr wrap="square" rtlCol="0">
            <a:spAutoFit/>
          </a:bodyPr>
          <a:lstStyle/>
          <a:p>
            <a:pPr algn="ctr"/>
            <a:r>
              <a:rPr lang="en-GB" dirty="0"/>
              <a:t>20 FCN</a:t>
            </a:r>
          </a:p>
        </p:txBody>
      </p:sp>
      <p:sp>
        <p:nvSpPr>
          <p:cNvPr id="33" name="Rectangle 32">
            <a:extLst>
              <a:ext uri="{FF2B5EF4-FFF2-40B4-BE49-F238E27FC236}">
                <a16:creationId xmlns:a16="http://schemas.microsoft.com/office/drawing/2014/main" id="{853A1677-ED41-4CF3-B6F2-B6E365F03B12}"/>
              </a:ext>
            </a:extLst>
          </p:cNvPr>
          <p:cNvSpPr/>
          <p:nvPr/>
        </p:nvSpPr>
        <p:spPr>
          <a:xfrm>
            <a:off x="5772851" y="1100597"/>
            <a:ext cx="1081899" cy="369332"/>
          </a:xfrm>
          <a:prstGeom prst="rect">
            <a:avLst/>
          </a:prstGeom>
        </p:spPr>
        <p:txBody>
          <a:bodyPr wrap="none">
            <a:spAutoFit/>
          </a:bodyPr>
          <a:lstStyle/>
          <a:p>
            <a:r>
              <a:rPr lang="en-GB" dirty="0"/>
              <a:t>1000 FCN</a:t>
            </a:r>
          </a:p>
        </p:txBody>
      </p:sp>
      <p:sp>
        <p:nvSpPr>
          <p:cNvPr id="35" name="Rectangle 34">
            <a:extLst>
              <a:ext uri="{FF2B5EF4-FFF2-40B4-BE49-F238E27FC236}">
                <a16:creationId xmlns:a16="http://schemas.microsoft.com/office/drawing/2014/main" id="{67A429EC-E822-432E-93D2-0F5732B1505C}"/>
              </a:ext>
            </a:extLst>
          </p:cNvPr>
          <p:cNvSpPr/>
          <p:nvPr/>
        </p:nvSpPr>
        <p:spPr>
          <a:xfrm>
            <a:off x="8408069" y="1094617"/>
            <a:ext cx="2531462" cy="369332"/>
          </a:xfrm>
          <a:prstGeom prst="rect">
            <a:avLst/>
          </a:prstGeom>
        </p:spPr>
        <p:txBody>
          <a:bodyPr wrap="none">
            <a:spAutoFit/>
          </a:bodyPr>
          <a:lstStyle/>
          <a:p>
            <a:r>
              <a:rPr lang="en-GB" dirty="0"/>
              <a:t>20 Conv </a:t>
            </a:r>
            <a:r>
              <a:rPr lang="en-GB" dirty="0" err="1"/>
              <a:t>Maxpool</a:t>
            </a:r>
            <a:r>
              <a:rPr lang="en-GB" dirty="0"/>
              <a:t> 10 FCN</a:t>
            </a:r>
          </a:p>
        </p:txBody>
      </p:sp>
      <p:sp>
        <p:nvSpPr>
          <p:cNvPr id="36" name="Rectangle 35">
            <a:extLst>
              <a:ext uri="{FF2B5EF4-FFF2-40B4-BE49-F238E27FC236}">
                <a16:creationId xmlns:a16="http://schemas.microsoft.com/office/drawing/2014/main" id="{1D9CBC11-D5C3-4FAE-950D-C11289E7A6A8}"/>
              </a:ext>
            </a:extLst>
          </p:cNvPr>
          <p:cNvSpPr/>
          <p:nvPr/>
        </p:nvSpPr>
        <p:spPr>
          <a:xfrm>
            <a:off x="1629560" y="3619877"/>
            <a:ext cx="2648482" cy="369332"/>
          </a:xfrm>
          <a:prstGeom prst="rect">
            <a:avLst/>
          </a:prstGeom>
        </p:spPr>
        <p:txBody>
          <a:bodyPr wrap="none">
            <a:spAutoFit/>
          </a:bodyPr>
          <a:lstStyle/>
          <a:p>
            <a:r>
              <a:rPr lang="en-GB" dirty="0"/>
              <a:t>100 Conv </a:t>
            </a:r>
            <a:r>
              <a:rPr lang="en-GB" dirty="0" err="1"/>
              <a:t>Maxpool</a:t>
            </a:r>
            <a:r>
              <a:rPr lang="en-GB" dirty="0"/>
              <a:t> 10 FCN</a:t>
            </a: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E1A3D40-352E-4344-A528-8202CBC89DF3}"/>
                  </a:ext>
                </a:extLst>
              </p:cNvPr>
              <p:cNvSpPr/>
              <p:nvPr/>
            </p:nvSpPr>
            <p:spPr>
              <a:xfrm>
                <a:off x="4836472" y="3619877"/>
                <a:ext cx="2954655" cy="369332"/>
              </a:xfrm>
              <a:prstGeom prst="rect">
                <a:avLst/>
              </a:prstGeom>
            </p:spPr>
            <p:txBody>
              <a:bodyPr wrap="none">
                <a:spAutoFit/>
              </a:bodyPr>
              <a:lstStyle/>
              <a:p>
                <a:r>
                  <a:rPr lang="en-GB" dirty="0"/>
                  <a:t>(20 Conv </a:t>
                </a:r>
                <a:r>
                  <a:rPr lang="en-GB" dirty="0" err="1"/>
                  <a:t>Maxpool</a:t>
                </a:r>
                <a:r>
                  <a:rPr lang="en-GB" dirty="0"/>
                  <a:t>)</a:t>
                </a:r>
                <a14:m>
                  <m:oMath xmlns:m="http://schemas.openxmlformats.org/officeDocument/2006/math">
                    <m:r>
                      <a:rPr lang="en-SG" b="0" i="1" smtClean="0">
                        <a:latin typeface="Cambria Math" panose="02040503050406030204" pitchFamily="18" charset="0"/>
                      </a:rPr>
                      <m:t>×</m:t>
                    </m:r>
                  </m:oMath>
                </a14:m>
                <a:r>
                  <a:rPr lang="en-GB" dirty="0"/>
                  <a:t>2 10 FCN</a:t>
                </a:r>
              </a:p>
            </p:txBody>
          </p:sp>
        </mc:Choice>
        <mc:Fallback xmlns="">
          <p:sp>
            <p:nvSpPr>
              <p:cNvPr id="37" name="Rectangle 36">
                <a:extLst>
                  <a:ext uri="{FF2B5EF4-FFF2-40B4-BE49-F238E27FC236}">
                    <a16:creationId xmlns:a16="http://schemas.microsoft.com/office/drawing/2014/main" id="{9E1A3D40-352E-4344-A528-8202CBC89DF3}"/>
                  </a:ext>
                </a:extLst>
              </p:cNvPr>
              <p:cNvSpPr>
                <a:spLocks noRot="1" noChangeAspect="1" noMove="1" noResize="1" noEditPoints="1" noAdjustHandles="1" noChangeArrowheads="1" noChangeShapeType="1" noTextEdit="1"/>
              </p:cNvSpPr>
              <p:nvPr/>
            </p:nvSpPr>
            <p:spPr>
              <a:xfrm>
                <a:off x="4836472" y="3619877"/>
                <a:ext cx="2954655" cy="369332"/>
              </a:xfrm>
              <a:prstGeom prst="rect">
                <a:avLst/>
              </a:prstGeom>
              <a:blipFill>
                <a:blip r:embed="rId12"/>
                <a:stretch>
                  <a:fillRect l="-1649" t="-10000" r="-1031" b="-26667"/>
                </a:stretch>
              </a:blipFill>
            </p:spPr>
            <p:txBody>
              <a:bodyPr/>
              <a:lstStyle/>
              <a:p>
                <a:r>
                  <a:rPr lang="en-GB">
                    <a:noFill/>
                  </a:rPr>
                  <a:t> </a:t>
                </a:r>
              </a:p>
            </p:txBody>
          </p:sp>
        </mc:Fallback>
      </mc:AlternateContent>
      <p:sp>
        <p:nvSpPr>
          <p:cNvPr id="38" name="Rectangle 37">
            <a:extLst>
              <a:ext uri="{FF2B5EF4-FFF2-40B4-BE49-F238E27FC236}">
                <a16:creationId xmlns:a16="http://schemas.microsoft.com/office/drawing/2014/main" id="{59143427-D220-4B26-A5F1-4DA53FECF11E}"/>
              </a:ext>
            </a:extLst>
          </p:cNvPr>
          <p:cNvSpPr/>
          <p:nvPr/>
        </p:nvSpPr>
        <p:spPr>
          <a:xfrm>
            <a:off x="7757196" y="3613897"/>
            <a:ext cx="4336893" cy="369332"/>
          </a:xfrm>
          <a:prstGeom prst="rect">
            <a:avLst/>
          </a:prstGeom>
        </p:spPr>
        <p:txBody>
          <a:bodyPr wrap="none">
            <a:spAutoFit/>
          </a:bodyPr>
          <a:lstStyle/>
          <a:p>
            <a:r>
              <a:rPr lang="en-GB" dirty="0"/>
              <a:t>20 Conv </a:t>
            </a:r>
            <a:r>
              <a:rPr lang="en-GB" dirty="0" err="1"/>
              <a:t>Maxpool</a:t>
            </a:r>
            <a:r>
              <a:rPr lang="en-GB" dirty="0"/>
              <a:t> 50 Conv </a:t>
            </a:r>
            <a:r>
              <a:rPr lang="en-GB" dirty="0" err="1"/>
              <a:t>Maxpool</a:t>
            </a:r>
            <a:r>
              <a:rPr lang="en-GB" dirty="0"/>
              <a:t> 10 FCN</a:t>
            </a:r>
          </a:p>
        </p:txBody>
      </p:sp>
      <p:sp>
        <p:nvSpPr>
          <p:cNvPr id="2" name="TextBox 1">
            <a:extLst>
              <a:ext uri="{FF2B5EF4-FFF2-40B4-BE49-F238E27FC236}">
                <a16:creationId xmlns:a16="http://schemas.microsoft.com/office/drawing/2014/main" id="{5E6129F1-EB28-4906-A0EC-75BF49AD8BD0}"/>
              </a:ext>
            </a:extLst>
          </p:cNvPr>
          <p:cNvSpPr txBox="1"/>
          <p:nvPr/>
        </p:nvSpPr>
        <p:spPr>
          <a:xfrm>
            <a:off x="666564" y="1668210"/>
            <a:ext cx="884226" cy="369332"/>
          </a:xfrm>
          <a:prstGeom prst="rect">
            <a:avLst/>
          </a:prstGeom>
          <a:noFill/>
        </p:spPr>
        <p:txBody>
          <a:bodyPr wrap="square" rtlCol="0">
            <a:spAutoFit/>
          </a:bodyPr>
          <a:lstStyle/>
          <a:p>
            <a:r>
              <a:rPr lang="en-SG" dirty="0">
                <a:solidFill>
                  <a:srgbClr val="C00000"/>
                </a:solidFill>
              </a:rPr>
              <a:t>80.24%</a:t>
            </a:r>
            <a:endParaRPr lang="en-GB" dirty="0">
              <a:solidFill>
                <a:srgbClr val="C00000"/>
              </a:solidFill>
            </a:endParaRPr>
          </a:p>
        </p:txBody>
      </p:sp>
      <p:sp>
        <p:nvSpPr>
          <p:cNvPr id="3" name="Rectangle 2">
            <a:extLst>
              <a:ext uri="{FF2B5EF4-FFF2-40B4-BE49-F238E27FC236}">
                <a16:creationId xmlns:a16="http://schemas.microsoft.com/office/drawing/2014/main" id="{6D1C1E7F-92E2-4CB3-AEE7-5F6CF315385E}"/>
              </a:ext>
            </a:extLst>
          </p:cNvPr>
          <p:cNvSpPr/>
          <p:nvPr/>
        </p:nvSpPr>
        <p:spPr>
          <a:xfrm>
            <a:off x="604007" y="1169247"/>
            <a:ext cx="3916375" cy="252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889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 fill="hold"/>
                                        <p:tgtEl>
                                          <p:spTgt spid="3"/>
                                        </p:tgtEl>
                                        <p:attrNameLst>
                                          <p:attrName>ppt_x</p:attrName>
                                        </p:attrNameLst>
                                      </p:cBhvr>
                                      <p:tavLst>
                                        <p:tav tm="0">
                                          <p:val>
                                            <p:strVal val="#ppt_x"/>
                                          </p:val>
                                        </p:tav>
                                        <p:tav tm="100000">
                                          <p:val>
                                            <p:strVal val="#ppt_x"/>
                                          </p:val>
                                        </p:tav>
                                      </p:tavLst>
                                    </p:anim>
                                    <p:anim calcmode="lin" valueType="num">
                                      <p:cBhvr additive="base">
                                        <p:cTn id="8" dur="2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3E187D1-412E-4162-A3AF-79062143E1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93800" y="3692031"/>
            <a:ext cx="3360000" cy="2520000"/>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i="1" dirty="0">
                <a:solidFill>
                  <a:srgbClr val="FFFFFF"/>
                </a:solidFill>
                <a:latin typeface="ArialMT" pitchFamily="2" charset="0"/>
                <a:ea typeface="Calibri" panose="020F0502020204030204" pitchFamily="34" charset="0"/>
              </a:rPr>
              <a:t>Limit</a:t>
            </a:r>
            <a:r>
              <a:rPr lang="en-SG" sz="3600" b="1" dirty="0">
                <a:solidFill>
                  <a:srgbClr val="FFFFFF"/>
                </a:solidFill>
                <a:latin typeface="ArialMT" pitchFamily="2" charset="0"/>
                <a:ea typeface="Calibri" panose="020F0502020204030204" pitchFamily="34" charset="0"/>
              </a:rPr>
              <a:t> Accuracy</a:t>
            </a:r>
            <a:endParaRPr lang="en-GB" sz="1100" i="1" dirty="0">
              <a:solidFill>
                <a:srgbClr val="000000"/>
              </a:solidFill>
              <a:effectLst/>
              <a:latin typeface="Calibri" panose="020F0502020204030204" pitchFamily="34" charset="0"/>
              <a:ea typeface="Calibri" panose="020F0502020204030204" pitchFamily="34" charset="0"/>
            </a:endParaRPr>
          </a:p>
        </p:txBody>
      </p:sp>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48</a:t>
            </a:fld>
            <a:endParaRPr lang="en-GB"/>
          </a:p>
        </p:txBody>
      </p:sp>
      <p:pic>
        <p:nvPicPr>
          <p:cNvPr id="11" name="Picture 10">
            <a:extLst>
              <a:ext uri="{FF2B5EF4-FFF2-40B4-BE49-F238E27FC236}">
                <a16:creationId xmlns:a16="http://schemas.microsoft.com/office/drawing/2014/main" id="{E821B929-09B8-4212-B9E9-EDD6A5D7F096}"/>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73801" y="1172751"/>
            <a:ext cx="3360000" cy="2520000"/>
          </a:xfrm>
          <a:prstGeom prst="rect">
            <a:avLst/>
          </a:prstGeom>
        </p:spPr>
      </p:pic>
      <p:pic>
        <p:nvPicPr>
          <p:cNvPr id="15" name="Picture 14">
            <a:extLst>
              <a:ext uri="{FF2B5EF4-FFF2-40B4-BE49-F238E27FC236}">
                <a16:creationId xmlns:a16="http://schemas.microsoft.com/office/drawing/2014/main" id="{F4330673-B7FE-4205-9F51-4CD879D2121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633801" y="1172031"/>
            <a:ext cx="3360000" cy="2520000"/>
          </a:xfrm>
          <a:prstGeom prst="rect">
            <a:avLst/>
          </a:prstGeom>
        </p:spPr>
      </p:pic>
      <p:pic>
        <p:nvPicPr>
          <p:cNvPr id="18" name="Picture 17">
            <a:extLst>
              <a:ext uri="{FF2B5EF4-FFF2-40B4-BE49-F238E27FC236}">
                <a16:creationId xmlns:a16="http://schemas.microsoft.com/office/drawing/2014/main" id="{FD504435-6BA4-4D03-B171-CB88B9B4BA8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993800" y="1172031"/>
            <a:ext cx="3360000" cy="2520000"/>
          </a:xfrm>
          <a:prstGeom prst="rect">
            <a:avLst/>
          </a:prstGeom>
        </p:spPr>
      </p:pic>
      <p:pic>
        <p:nvPicPr>
          <p:cNvPr id="20" name="Picture 19">
            <a:extLst>
              <a:ext uri="{FF2B5EF4-FFF2-40B4-BE49-F238E27FC236}">
                <a16:creationId xmlns:a16="http://schemas.microsoft.com/office/drawing/2014/main" id="{9C75445E-57FB-4E60-AB63-C5EB1F17327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273801" y="3692031"/>
            <a:ext cx="3360000" cy="2520000"/>
          </a:xfrm>
          <a:prstGeom prst="rect">
            <a:avLst/>
          </a:prstGeom>
        </p:spPr>
      </p:pic>
      <p:pic>
        <p:nvPicPr>
          <p:cNvPr id="22" name="Picture 21">
            <a:extLst>
              <a:ext uri="{FF2B5EF4-FFF2-40B4-BE49-F238E27FC236}">
                <a16:creationId xmlns:a16="http://schemas.microsoft.com/office/drawing/2014/main" id="{CA30E395-63F2-4698-BC0B-E265ED4FC83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633801" y="3692031"/>
            <a:ext cx="3360000" cy="2520000"/>
          </a:xfrm>
          <a:prstGeom prst="rect">
            <a:avLst/>
          </a:prstGeom>
        </p:spPr>
      </p:pic>
      <p:sp>
        <p:nvSpPr>
          <p:cNvPr id="32" name="TextBox 31">
            <a:extLst>
              <a:ext uri="{FF2B5EF4-FFF2-40B4-BE49-F238E27FC236}">
                <a16:creationId xmlns:a16="http://schemas.microsoft.com/office/drawing/2014/main" id="{F1FBF5AE-4D9A-42CB-A381-57C4B858E415}"/>
              </a:ext>
            </a:extLst>
          </p:cNvPr>
          <p:cNvSpPr txBox="1"/>
          <p:nvPr/>
        </p:nvSpPr>
        <p:spPr>
          <a:xfrm>
            <a:off x="1560352" y="1100597"/>
            <a:ext cx="2743200" cy="369332"/>
          </a:xfrm>
          <a:prstGeom prst="rect">
            <a:avLst/>
          </a:prstGeom>
          <a:noFill/>
        </p:spPr>
        <p:txBody>
          <a:bodyPr wrap="square" rtlCol="0">
            <a:spAutoFit/>
          </a:bodyPr>
          <a:lstStyle/>
          <a:p>
            <a:pPr algn="ctr"/>
            <a:r>
              <a:rPr lang="en-GB" dirty="0"/>
              <a:t>20 FCN</a:t>
            </a:r>
          </a:p>
        </p:txBody>
      </p:sp>
      <p:sp>
        <p:nvSpPr>
          <p:cNvPr id="33" name="Rectangle 32">
            <a:extLst>
              <a:ext uri="{FF2B5EF4-FFF2-40B4-BE49-F238E27FC236}">
                <a16:creationId xmlns:a16="http://schemas.microsoft.com/office/drawing/2014/main" id="{853A1677-ED41-4CF3-B6F2-B6E365F03B12}"/>
              </a:ext>
            </a:extLst>
          </p:cNvPr>
          <p:cNvSpPr/>
          <p:nvPr/>
        </p:nvSpPr>
        <p:spPr>
          <a:xfrm>
            <a:off x="5772851" y="1100597"/>
            <a:ext cx="1081899" cy="369332"/>
          </a:xfrm>
          <a:prstGeom prst="rect">
            <a:avLst/>
          </a:prstGeom>
        </p:spPr>
        <p:txBody>
          <a:bodyPr wrap="none">
            <a:spAutoFit/>
          </a:bodyPr>
          <a:lstStyle/>
          <a:p>
            <a:r>
              <a:rPr lang="en-GB" dirty="0"/>
              <a:t>1000 FCN</a:t>
            </a:r>
          </a:p>
        </p:txBody>
      </p:sp>
      <p:sp>
        <p:nvSpPr>
          <p:cNvPr id="35" name="Rectangle 34">
            <a:extLst>
              <a:ext uri="{FF2B5EF4-FFF2-40B4-BE49-F238E27FC236}">
                <a16:creationId xmlns:a16="http://schemas.microsoft.com/office/drawing/2014/main" id="{67A429EC-E822-432E-93D2-0F5732B1505C}"/>
              </a:ext>
            </a:extLst>
          </p:cNvPr>
          <p:cNvSpPr/>
          <p:nvPr/>
        </p:nvSpPr>
        <p:spPr>
          <a:xfrm>
            <a:off x="8408069" y="1094617"/>
            <a:ext cx="2531462" cy="369332"/>
          </a:xfrm>
          <a:prstGeom prst="rect">
            <a:avLst/>
          </a:prstGeom>
        </p:spPr>
        <p:txBody>
          <a:bodyPr wrap="none">
            <a:spAutoFit/>
          </a:bodyPr>
          <a:lstStyle/>
          <a:p>
            <a:r>
              <a:rPr lang="en-GB" dirty="0"/>
              <a:t>20 Conv </a:t>
            </a:r>
            <a:r>
              <a:rPr lang="en-GB" dirty="0" err="1"/>
              <a:t>Maxpool</a:t>
            </a:r>
            <a:r>
              <a:rPr lang="en-GB" dirty="0"/>
              <a:t> 10 FCN</a:t>
            </a:r>
          </a:p>
        </p:txBody>
      </p:sp>
      <p:sp>
        <p:nvSpPr>
          <p:cNvPr id="36" name="Rectangle 35">
            <a:extLst>
              <a:ext uri="{FF2B5EF4-FFF2-40B4-BE49-F238E27FC236}">
                <a16:creationId xmlns:a16="http://schemas.microsoft.com/office/drawing/2014/main" id="{1D9CBC11-D5C3-4FAE-950D-C11289E7A6A8}"/>
              </a:ext>
            </a:extLst>
          </p:cNvPr>
          <p:cNvSpPr/>
          <p:nvPr/>
        </p:nvSpPr>
        <p:spPr>
          <a:xfrm>
            <a:off x="1629560" y="3619877"/>
            <a:ext cx="2648482" cy="369332"/>
          </a:xfrm>
          <a:prstGeom prst="rect">
            <a:avLst/>
          </a:prstGeom>
        </p:spPr>
        <p:txBody>
          <a:bodyPr wrap="none">
            <a:spAutoFit/>
          </a:bodyPr>
          <a:lstStyle/>
          <a:p>
            <a:r>
              <a:rPr lang="en-GB" dirty="0"/>
              <a:t>100 Conv </a:t>
            </a:r>
            <a:r>
              <a:rPr lang="en-GB" dirty="0" err="1"/>
              <a:t>Maxpool</a:t>
            </a:r>
            <a:r>
              <a:rPr lang="en-GB" dirty="0"/>
              <a:t> 10 FCN</a:t>
            </a: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E1A3D40-352E-4344-A528-8202CBC89DF3}"/>
                  </a:ext>
                </a:extLst>
              </p:cNvPr>
              <p:cNvSpPr/>
              <p:nvPr/>
            </p:nvSpPr>
            <p:spPr>
              <a:xfrm>
                <a:off x="4836472" y="3619877"/>
                <a:ext cx="2954655" cy="369332"/>
              </a:xfrm>
              <a:prstGeom prst="rect">
                <a:avLst/>
              </a:prstGeom>
            </p:spPr>
            <p:txBody>
              <a:bodyPr wrap="none">
                <a:spAutoFit/>
              </a:bodyPr>
              <a:lstStyle/>
              <a:p>
                <a:r>
                  <a:rPr lang="en-GB" dirty="0"/>
                  <a:t>(20 Conv </a:t>
                </a:r>
                <a:r>
                  <a:rPr lang="en-GB" dirty="0" err="1"/>
                  <a:t>Maxpool</a:t>
                </a:r>
                <a:r>
                  <a:rPr lang="en-GB" dirty="0"/>
                  <a:t>)</a:t>
                </a:r>
                <a14:m>
                  <m:oMath xmlns:m="http://schemas.openxmlformats.org/officeDocument/2006/math">
                    <m:r>
                      <a:rPr lang="en-SG" b="0" i="1" smtClean="0">
                        <a:latin typeface="Cambria Math" panose="02040503050406030204" pitchFamily="18" charset="0"/>
                      </a:rPr>
                      <m:t>×</m:t>
                    </m:r>
                  </m:oMath>
                </a14:m>
                <a:r>
                  <a:rPr lang="en-GB" dirty="0"/>
                  <a:t>2 10 FCN</a:t>
                </a:r>
              </a:p>
            </p:txBody>
          </p:sp>
        </mc:Choice>
        <mc:Fallback xmlns="">
          <p:sp>
            <p:nvSpPr>
              <p:cNvPr id="37" name="Rectangle 36">
                <a:extLst>
                  <a:ext uri="{FF2B5EF4-FFF2-40B4-BE49-F238E27FC236}">
                    <a16:creationId xmlns:a16="http://schemas.microsoft.com/office/drawing/2014/main" id="{9E1A3D40-352E-4344-A528-8202CBC89DF3}"/>
                  </a:ext>
                </a:extLst>
              </p:cNvPr>
              <p:cNvSpPr>
                <a:spLocks noRot="1" noChangeAspect="1" noMove="1" noResize="1" noEditPoints="1" noAdjustHandles="1" noChangeArrowheads="1" noChangeShapeType="1" noTextEdit="1"/>
              </p:cNvSpPr>
              <p:nvPr/>
            </p:nvSpPr>
            <p:spPr>
              <a:xfrm>
                <a:off x="4836472" y="3619877"/>
                <a:ext cx="2954655" cy="369332"/>
              </a:xfrm>
              <a:prstGeom prst="rect">
                <a:avLst/>
              </a:prstGeom>
              <a:blipFill>
                <a:blip r:embed="rId12"/>
                <a:stretch>
                  <a:fillRect l="-1649" t="-10000" r="-1031" b="-26667"/>
                </a:stretch>
              </a:blipFill>
            </p:spPr>
            <p:txBody>
              <a:bodyPr/>
              <a:lstStyle/>
              <a:p>
                <a:r>
                  <a:rPr lang="en-GB">
                    <a:noFill/>
                  </a:rPr>
                  <a:t> </a:t>
                </a:r>
              </a:p>
            </p:txBody>
          </p:sp>
        </mc:Fallback>
      </mc:AlternateContent>
      <p:sp>
        <p:nvSpPr>
          <p:cNvPr id="38" name="Rectangle 37">
            <a:extLst>
              <a:ext uri="{FF2B5EF4-FFF2-40B4-BE49-F238E27FC236}">
                <a16:creationId xmlns:a16="http://schemas.microsoft.com/office/drawing/2014/main" id="{59143427-D220-4B26-A5F1-4DA53FECF11E}"/>
              </a:ext>
            </a:extLst>
          </p:cNvPr>
          <p:cNvSpPr/>
          <p:nvPr/>
        </p:nvSpPr>
        <p:spPr>
          <a:xfrm>
            <a:off x="7757196" y="3613897"/>
            <a:ext cx="4336893" cy="369332"/>
          </a:xfrm>
          <a:prstGeom prst="rect">
            <a:avLst/>
          </a:prstGeom>
        </p:spPr>
        <p:txBody>
          <a:bodyPr wrap="none">
            <a:spAutoFit/>
          </a:bodyPr>
          <a:lstStyle/>
          <a:p>
            <a:r>
              <a:rPr lang="en-GB" dirty="0"/>
              <a:t>20 Conv </a:t>
            </a:r>
            <a:r>
              <a:rPr lang="en-GB" dirty="0" err="1"/>
              <a:t>Maxpool</a:t>
            </a:r>
            <a:r>
              <a:rPr lang="en-GB" dirty="0"/>
              <a:t> 50 Conv </a:t>
            </a:r>
            <a:r>
              <a:rPr lang="en-GB" dirty="0" err="1"/>
              <a:t>Maxpool</a:t>
            </a:r>
            <a:r>
              <a:rPr lang="en-GB" dirty="0"/>
              <a:t> 10 FCN</a:t>
            </a:r>
          </a:p>
        </p:txBody>
      </p:sp>
    </p:spTree>
    <p:extLst>
      <p:ext uri="{BB962C8B-B14F-4D97-AF65-F5344CB8AC3E}">
        <p14:creationId xmlns:p14="http://schemas.microsoft.com/office/powerpoint/2010/main" val="39977129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3E187D1-412E-4162-A3AF-79062143E1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93800" y="3692031"/>
            <a:ext cx="3360000" cy="2520000"/>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i="1" dirty="0" err="1">
                <a:solidFill>
                  <a:srgbClr val="FFFFFF"/>
                </a:solidFill>
                <a:latin typeface="ArialMT" pitchFamily="2" charset="0"/>
                <a:ea typeface="ArialMT" pitchFamily="2" charset="0"/>
                <a:cs typeface="ArialMT" pitchFamily="2" charset="0"/>
              </a:rPr>
              <a:t>StepUniform</a:t>
            </a:r>
            <a:r>
              <a:rPr lang="en-GB" sz="3600" b="1" dirty="0">
                <a:solidFill>
                  <a:srgbClr val="FFFFFF"/>
                </a:solidFill>
                <a:latin typeface="ArialMT" pitchFamily="2" charset="0"/>
                <a:ea typeface="ArialMT" pitchFamily="2" charset="0"/>
                <a:cs typeface="ArialMT" pitchFamily="2" charset="0"/>
              </a:rPr>
              <a:t> Accuracy</a:t>
            </a:r>
            <a:endParaRPr lang="en-SG" sz="3600" b="1" i="1" dirty="0">
              <a:solidFill>
                <a:srgbClr val="FFFFFF"/>
              </a:solidFill>
              <a:latin typeface="ArialMT" pitchFamily="2" charset="0"/>
              <a:ea typeface="ArialMT" pitchFamily="2" charset="0"/>
              <a:cs typeface="ArialMT" pitchFamily="2" charset="0"/>
            </a:endParaRPr>
          </a:p>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 </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49</a:t>
            </a:fld>
            <a:endParaRPr lang="en-GB"/>
          </a:p>
        </p:txBody>
      </p:sp>
      <p:pic>
        <p:nvPicPr>
          <p:cNvPr id="11" name="Picture 10">
            <a:extLst>
              <a:ext uri="{FF2B5EF4-FFF2-40B4-BE49-F238E27FC236}">
                <a16:creationId xmlns:a16="http://schemas.microsoft.com/office/drawing/2014/main" id="{E821B929-09B8-4212-B9E9-EDD6A5D7F096}"/>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73801" y="1172751"/>
            <a:ext cx="3360000" cy="2520000"/>
          </a:xfrm>
          <a:prstGeom prst="rect">
            <a:avLst/>
          </a:prstGeom>
        </p:spPr>
      </p:pic>
      <p:pic>
        <p:nvPicPr>
          <p:cNvPr id="15" name="Picture 14">
            <a:extLst>
              <a:ext uri="{FF2B5EF4-FFF2-40B4-BE49-F238E27FC236}">
                <a16:creationId xmlns:a16="http://schemas.microsoft.com/office/drawing/2014/main" id="{F4330673-B7FE-4205-9F51-4CD879D2121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633801" y="1172031"/>
            <a:ext cx="3360000" cy="2520000"/>
          </a:xfrm>
          <a:prstGeom prst="rect">
            <a:avLst/>
          </a:prstGeom>
        </p:spPr>
      </p:pic>
      <p:pic>
        <p:nvPicPr>
          <p:cNvPr id="18" name="Picture 17">
            <a:extLst>
              <a:ext uri="{FF2B5EF4-FFF2-40B4-BE49-F238E27FC236}">
                <a16:creationId xmlns:a16="http://schemas.microsoft.com/office/drawing/2014/main" id="{FD504435-6BA4-4D03-B171-CB88B9B4BA8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993800" y="1172031"/>
            <a:ext cx="3360000" cy="2520000"/>
          </a:xfrm>
          <a:prstGeom prst="rect">
            <a:avLst/>
          </a:prstGeom>
        </p:spPr>
      </p:pic>
      <p:pic>
        <p:nvPicPr>
          <p:cNvPr id="20" name="Picture 19">
            <a:extLst>
              <a:ext uri="{FF2B5EF4-FFF2-40B4-BE49-F238E27FC236}">
                <a16:creationId xmlns:a16="http://schemas.microsoft.com/office/drawing/2014/main" id="{9C75445E-57FB-4E60-AB63-C5EB1F17327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375302" y="3768156"/>
            <a:ext cx="3156998" cy="2367748"/>
          </a:xfrm>
          <a:prstGeom prst="rect">
            <a:avLst/>
          </a:prstGeom>
        </p:spPr>
      </p:pic>
      <p:pic>
        <p:nvPicPr>
          <p:cNvPr id="22" name="Picture 21">
            <a:extLst>
              <a:ext uri="{FF2B5EF4-FFF2-40B4-BE49-F238E27FC236}">
                <a16:creationId xmlns:a16="http://schemas.microsoft.com/office/drawing/2014/main" id="{CA30E395-63F2-4698-BC0B-E265ED4FC83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633801" y="3692031"/>
            <a:ext cx="3360000" cy="2520000"/>
          </a:xfrm>
          <a:prstGeom prst="rect">
            <a:avLst/>
          </a:prstGeom>
        </p:spPr>
      </p:pic>
      <p:sp>
        <p:nvSpPr>
          <p:cNvPr id="32" name="TextBox 31">
            <a:extLst>
              <a:ext uri="{FF2B5EF4-FFF2-40B4-BE49-F238E27FC236}">
                <a16:creationId xmlns:a16="http://schemas.microsoft.com/office/drawing/2014/main" id="{F1FBF5AE-4D9A-42CB-A381-57C4B858E415}"/>
              </a:ext>
            </a:extLst>
          </p:cNvPr>
          <p:cNvSpPr txBox="1"/>
          <p:nvPr/>
        </p:nvSpPr>
        <p:spPr>
          <a:xfrm>
            <a:off x="1560352" y="1100597"/>
            <a:ext cx="2743200" cy="369332"/>
          </a:xfrm>
          <a:prstGeom prst="rect">
            <a:avLst/>
          </a:prstGeom>
          <a:noFill/>
        </p:spPr>
        <p:txBody>
          <a:bodyPr wrap="square" rtlCol="0">
            <a:spAutoFit/>
          </a:bodyPr>
          <a:lstStyle/>
          <a:p>
            <a:pPr algn="ctr"/>
            <a:r>
              <a:rPr lang="en-GB" dirty="0"/>
              <a:t>20 FCN</a:t>
            </a:r>
          </a:p>
        </p:txBody>
      </p:sp>
      <p:sp>
        <p:nvSpPr>
          <p:cNvPr id="33" name="Rectangle 32">
            <a:extLst>
              <a:ext uri="{FF2B5EF4-FFF2-40B4-BE49-F238E27FC236}">
                <a16:creationId xmlns:a16="http://schemas.microsoft.com/office/drawing/2014/main" id="{853A1677-ED41-4CF3-B6F2-B6E365F03B12}"/>
              </a:ext>
            </a:extLst>
          </p:cNvPr>
          <p:cNvSpPr/>
          <p:nvPr/>
        </p:nvSpPr>
        <p:spPr>
          <a:xfrm>
            <a:off x="5772851" y="1100597"/>
            <a:ext cx="1081899" cy="369332"/>
          </a:xfrm>
          <a:prstGeom prst="rect">
            <a:avLst/>
          </a:prstGeom>
        </p:spPr>
        <p:txBody>
          <a:bodyPr wrap="none">
            <a:spAutoFit/>
          </a:bodyPr>
          <a:lstStyle/>
          <a:p>
            <a:r>
              <a:rPr lang="en-GB" dirty="0"/>
              <a:t>1000 FCN</a:t>
            </a:r>
          </a:p>
        </p:txBody>
      </p:sp>
      <p:sp>
        <p:nvSpPr>
          <p:cNvPr id="35" name="Rectangle 34">
            <a:extLst>
              <a:ext uri="{FF2B5EF4-FFF2-40B4-BE49-F238E27FC236}">
                <a16:creationId xmlns:a16="http://schemas.microsoft.com/office/drawing/2014/main" id="{67A429EC-E822-432E-93D2-0F5732B1505C}"/>
              </a:ext>
            </a:extLst>
          </p:cNvPr>
          <p:cNvSpPr/>
          <p:nvPr/>
        </p:nvSpPr>
        <p:spPr>
          <a:xfrm>
            <a:off x="8408069" y="1094617"/>
            <a:ext cx="2531462" cy="369332"/>
          </a:xfrm>
          <a:prstGeom prst="rect">
            <a:avLst/>
          </a:prstGeom>
        </p:spPr>
        <p:txBody>
          <a:bodyPr wrap="none">
            <a:spAutoFit/>
          </a:bodyPr>
          <a:lstStyle/>
          <a:p>
            <a:r>
              <a:rPr lang="en-GB" dirty="0"/>
              <a:t>20 Conv </a:t>
            </a:r>
            <a:r>
              <a:rPr lang="en-GB" dirty="0" err="1"/>
              <a:t>Maxpool</a:t>
            </a:r>
            <a:r>
              <a:rPr lang="en-GB" dirty="0"/>
              <a:t> 10 FCN</a:t>
            </a:r>
          </a:p>
        </p:txBody>
      </p:sp>
      <p:sp>
        <p:nvSpPr>
          <p:cNvPr id="36" name="Rectangle 35">
            <a:extLst>
              <a:ext uri="{FF2B5EF4-FFF2-40B4-BE49-F238E27FC236}">
                <a16:creationId xmlns:a16="http://schemas.microsoft.com/office/drawing/2014/main" id="{1D9CBC11-D5C3-4FAE-950D-C11289E7A6A8}"/>
              </a:ext>
            </a:extLst>
          </p:cNvPr>
          <p:cNvSpPr/>
          <p:nvPr/>
        </p:nvSpPr>
        <p:spPr>
          <a:xfrm>
            <a:off x="1629560" y="3619877"/>
            <a:ext cx="2648482" cy="369332"/>
          </a:xfrm>
          <a:prstGeom prst="rect">
            <a:avLst/>
          </a:prstGeom>
        </p:spPr>
        <p:txBody>
          <a:bodyPr wrap="none">
            <a:spAutoFit/>
          </a:bodyPr>
          <a:lstStyle/>
          <a:p>
            <a:r>
              <a:rPr lang="en-GB" dirty="0"/>
              <a:t>100 Conv </a:t>
            </a:r>
            <a:r>
              <a:rPr lang="en-GB" dirty="0" err="1"/>
              <a:t>Maxpool</a:t>
            </a:r>
            <a:r>
              <a:rPr lang="en-GB" dirty="0"/>
              <a:t> 10 FCN</a:t>
            </a: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E1A3D40-352E-4344-A528-8202CBC89DF3}"/>
                  </a:ext>
                </a:extLst>
              </p:cNvPr>
              <p:cNvSpPr/>
              <p:nvPr/>
            </p:nvSpPr>
            <p:spPr>
              <a:xfrm>
                <a:off x="4836472" y="3619877"/>
                <a:ext cx="2954655" cy="369332"/>
              </a:xfrm>
              <a:prstGeom prst="rect">
                <a:avLst/>
              </a:prstGeom>
            </p:spPr>
            <p:txBody>
              <a:bodyPr wrap="none">
                <a:spAutoFit/>
              </a:bodyPr>
              <a:lstStyle/>
              <a:p>
                <a:r>
                  <a:rPr lang="en-GB" dirty="0"/>
                  <a:t>(20 Conv </a:t>
                </a:r>
                <a:r>
                  <a:rPr lang="en-GB" dirty="0" err="1"/>
                  <a:t>Maxpool</a:t>
                </a:r>
                <a:r>
                  <a:rPr lang="en-GB" dirty="0"/>
                  <a:t>)</a:t>
                </a:r>
                <a14:m>
                  <m:oMath xmlns:m="http://schemas.openxmlformats.org/officeDocument/2006/math">
                    <m:r>
                      <a:rPr lang="en-SG" b="0" i="1" smtClean="0">
                        <a:latin typeface="Cambria Math" panose="02040503050406030204" pitchFamily="18" charset="0"/>
                      </a:rPr>
                      <m:t>×</m:t>
                    </m:r>
                  </m:oMath>
                </a14:m>
                <a:r>
                  <a:rPr lang="en-GB" dirty="0"/>
                  <a:t>2 10 FCN</a:t>
                </a:r>
              </a:p>
            </p:txBody>
          </p:sp>
        </mc:Choice>
        <mc:Fallback xmlns="">
          <p:sp>
            <p:nvSpPr>
              <p:cNvPr id="37" name="Rectangle 36">
                <a:extLst>
                  <a:ext uri="{FF2B5EF4-FFF2-40B4-BE49-F238E27FC236}">
                    <a16:creationId xmlns:a16="http://schemas.microsoft.com/office/drawing/2014/main" id="{9E1A3D40-352E-4344-A528-8202CBC89DF3}"/>
                  </a:ext>
                </a:extLst>
              </p:cNvPr>
              <p:cNvSpPr>
                <a:spLocks noRot="1" noChangeAspect="1" noMove="1" noResize="1" noEditPoints="1" noAdjustHandles="1" noChangeArrowheads="1" noChangeShapeType="1" noTextEdit="1"/>
              </p:cNvSpPr>
              <p:nvPr/>
            </p:nvSpPr>
            <p:spPr>
              <a:xfrm>
                <a:off x="4836472" y="3619877"/>
                <a:ext cx="2954655" cy="369332"/>
              </a:xfrm>
              <a:prstGeom prst="rect">
                <a:avLst/>
              </a:prstGeom>
              <a:blipFill>
                <a:blip r:embed="rId12"/>
                <a:stretch>
                  <a:fillRect l="-1649" t="-10000" r="-1031" b="-26667"/>
                </a:stretch>
              </a:blipFill>
            </p:spPr>
            <p:txBody>
              <a:bodyPr/>
              <a:lstStyle/>
              <a:p>
                <a:r>
                  <a:rPr lang="en-GB">
                    <a:noFill/>
                  </a:rPr>
                  <a:t> </a:t>
                </a:r>
              </a:p>
            </p:txBody>
          </p:sp>
        </mc:Fallback>
      </mc:AlternateContent>
      <p:sp>
        <p:nvSpPr>
          <p:cNvPr id="38" name="Rectangle 37">
            <a:extLst>
              <a:ext uri="{FF2B5EF4-FFF2-40B4-BE49-F238E27FC236}">
                <a16:creationId xmlns:a16="http://schemas.microsoft.com/office/drawing/2014/main" id="{59143427-D220-4B26-A5F1-4DA53FECF11E}"/>
              </a:ext>
            </a:extLst>
          </p:cNvPr>
          <p:cNvSpPr/>
          <p:nvPr/>
        </p:nvSpPr>
        <p:spPr>
          <a:xfrm>
            <a:off x="7757196" y="3613897"/>
            <a:ext cx="4336893" cy="369332"/>
          </a:xfrm>
          <a:prstGeom prst="rect">
            <a:avLst/>
          </a:prstGeom>
        </p:spPr>
        <p:txBody>
          <a:bodyPr wrap="none">
            <a:spAutoFit/>
          </a:bodyPr>
          <a:lstStyle/>
          <a:p>
            <a:r>
              <a:rPr lang="en-GB" dirty="0"/>
              <a:t>20 Conv </a:t>
            </a:r>
            <a:r>
              <a:rPr lang="en-GB" dirty="0" err="1"/>
              <a:t>Maxpool</a:t>
            </a:r>
            <a:r>
              <a:rPr lang="en-GB" dirty="0"/>
              <a:t> 50 Conv </a:t>
            </a:r>
            <a:r>
              <a:rPr lang="en-GB" dirty="0" err="1"/>
              <a:t>Maxpool</a:t>
            </a:r>
            <a:r>
              <a:rPr lang="en-GB" dirty="0"/>
              <a:t> 10 FCN</a:t>
            </a:r>
          </a:p>
        </p:txBody>
      </p:sp>
    </p:spTree>
    <p:extLst>
      <p:ext uri="{BB962C8B-B14F-4D97-AF65-F5344CB8AC3E}">
        <p14:creationId xmlns:p14="http://schemas.microsoft.com/office/powerpoint/2010/main" val="2481052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01A204F-6A03-44C9-92FF-9A180D0EE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053" y="2130802"/>
            <a:ext cx="3914862" cy="2936147"/>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4"/>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5"/>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6"/>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9251574"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Introduction</a:t>
            </a:r>
            <a:endParaRPr lang="en-GB" sz="1100" dirty="0">
              <a:solidFill>
                <a:srgbClr val="000000"/>
              </a:solidFill>
              <a:effectLst/>
              <a:latin typeface="Calibri" panose="020F0502020204030204" pitchFamily="34" charset="0"/>
              <a:ea typeface="Calibri" panose="020F0502020204030204" pitchFamily="34" charset="0"/>
            </a:endParaRPr>
          </a:p>
        </p:txBody>
      </p:sp>
      <p:pic>
        <p:nvPicPr>
          <p:cNvPr id="12" name="Picture 11">
            <a:extLst>
              <a:ext uri="{FF2B5EF4-FFF2-40B4-BE49-F238E27FC236}">
                <a16:creationId xmlns:a16="http://schemas.microsoft.com/office/drawing/2014/main" id="{146576D7-D2BF-45D1-A991-497C9BFC7C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6087" y="2244054"/>
            <a:ext cx="4234004" cy="2822895"/>
          </a:xfrm>
          <a:prstGeom prst="rect">
            <a:avLst/>
          </a:prstGeom>
        </p:spPr>
      </p:pic>
      <p:sp>
        <p:nvSpPr>
          <p:cNvPr id="4" name="Arrow: Right 3">
            <a:extLst>
              <a:ext uri="{FF2B5EF4-FFF2-40B4-BE49-F238E27FC236}">
                <a16:creationId xmlns:a16="http://schemas.microsoft.com/office/drawing/2014/main" id="{8C8BAA46-B7A5-4F93-834E-02273B89EF22}"/>
              </a:ext>
            </a:extLst>
          </p:cNvPr>
          <p:cNvSpPr/>
          <p:nvPr/>
        </p:nvSpPr>
        <p:spPr>
          <a:xfrm>
            <a:off x="5620624" y="3429000"/>
            <a:ext cx="947956" cy="345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8E7C6CD7-2D58-4903-A71E-794C91044790}"/>
              </a:ext>
            </a:extLst>
          </p:cNvPr>
          <p:cNvSpPr>
            <a:spLocks noGrp="1"/>
          </p:cNvSpPr>
          <p:nvPr>
            <p:ph type="sldNum" sz="quarter" idx="12"/>
          </p:nvPr>
        </p:nvSpPr>
        <p:spPr/>
        <p:txBody>
          <a:bodyPr/>
          <a:lstStyle/>
          <a:p>
            <a:fld id="{32C6877C-4AE1-4F63-BAE2-155794032CE1}" type="slidenum">
              <a:rPr lang="en-GB" smtClean="0"/>
              <a:t>5</a:t>
            </a:fld>
            <a:endParaRPr lang="en-GB"/>
          </a:p>
        </p:txBody>
      </p:sp>
      <p:sp>
        <p:nvSpPr>
          <p:cNvPr id="5" name="TextBox 4">
            <a:extLst>
              <a:ext uri="{FF2B5EF4-FFF2-40B4-BE49-F238E27FC236}">
                <a16:creationId xmlns:a16="http://schemas.microsoft.com/office/drawing/2014/main" id="{51561241-8038-4271-919A-3D419CFC5305}"/>
              </a:ext>
            </a:extLst>
          </p:cNvPr>
          <p:cNvSpPr txBox="1"/>
          <p:nvPr/>
        </p:nvSpPr>
        <p:spPr>
          <a:xfrm>
            <a:off x="1015222" y="5269574"/>
            <a:ext cx="4126523" cy="523220"/>
          </a:xfrm>
          <a:prstGeom prst="rect">
            <a:avLst/>
          </a:prstGeom>
          <a:noFill/>
        </p:spPr>
        <p:txBody>
          <a:bodyPr wrap="square" rtlCol="0">
            <a:spAutoFit/>
          </a:bodyPr>
          <a:lstStyle/>
          <a:p>
            <a:r>
              <a:rPr lang="en-SG" sz="2800" dirty="0"/>
              <a:t>Biological Neural Network</a:t>
            </a:r>
            <a:endParaRPr lang="en-GB" sz="2800" dirty="0"/>
          </a:p>
        </p:txBody>
      </p:sp>
      <p:sp>
        <p:nvSpPr>
          <p:cNvPr id="17" name="TextBox 16">
            <a:extLst>
              <a:ext uri="{FF2B5EF4-FFF2-40B4-BE49-F238E27FC236}">
                <a16:creationId xmlns:a16="http://schemas.microsoft.com/office/drawing/2014/main" id="{8AEE86BE-0A52-4164-B64E-65DF8355F36E}"/>
              </a:ext>
            </a:extLst>
          </p:cNvPr>
          <p:cNvSpPr txBox="1"/>
          <p:nvPr/>
        </p:nvSpPr>
        <p:spPr>
          <a:xfrm>
            <a:off x="7428194" y="5269574"/>
            <a:ext cx="4126523" cy="523220"/>
          </a:xfrm>
          <a:prstGeom prst="rect">
            <a:avLst/>
          </a:prstGeom>
          <a:noFill/>
        </p:spPr>
        <p:txBody>
          <a:bodyPr wrap="square" rtlCol="0">
            <a:spAutoFit/>
          </a:bodyPr>
          <a:lstStyle/>
          <a:p>
            <a:r>
              <a:rPr lang="en-SG" sz="2800" dirty="0"/>
              <a:t>Artificial Neural Network</a:t>
            </a:r>
            <a:endParaRPr lang="en-GB" sz="2800" dirty="0"/>
          </a:p>
        </p:txBody>
      </p:sp>
    </p:spTree>
    <p:extLst>
      <p:ext uri="{BB962C8B-B14F-4D97-AF65-F5344CB8AC3E}">
        <p14:creationId xmlns:p14="http://schemas.microsoft.com/office/powerpoint/2010/main" val="177488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35" presetClass="path" presetSubtype="0" accel="50000" decel="50000" fill="hold" nodeType="withEffect">
                                  <p:stCondLst>
                                    <p:cond delay="0"/>
                                  </p:stCondLst>
                                  <p:childTnLst>
                                    <p:animMotion origin="layout" path="M 3.125E-6 -1.85185E-6 L -0.51771 -1.85185E-6 " pathEditMode="relative" rAng="0" ptsTypes="AA">
                                      <p:cBhvr>
                                        <p:cTn id="12" dur="750" fill="hold"/>
                                        <p:tgtEl>
                                          <p:spTgt spid="12"/>
                                        </p:tgtEl>
                                        <p:attrNameLst>
                                          <p:attrName>ppt_x</p:attrName>
                                          <p:attrName>ppt_y</p:attrName>
                                        </p:attrNameLst>
                                      </p:cBhvr>
                                      <p:rCtr x="-25885" y="0"/>
                                    </p:animMotion>
                                  </p:childTnLst>
                                </p:cTn>
                              </p:par>
                              <p:par>
                                <p:cTn id="13" presetID="35" presetClass="path" presetSubtype="0" accel="50000" decel="50000" fill="hold" grpId="0" nodeType="withEffect">
                                  <p:stCondLst>
                                    <p:cond delay="0"/>
                                  </p:stCondLst>
                                  <p:childTnLst>
                                    <p:animMotion origin="layout" path="M 4.375E-6 -1.48148E-6 L -0.52383 -1.48148E-6 " pathEditMode="relative" rAng="0" ptsTypes="AA">
                                      <p:cBhvr>
                                        <p:cTn id="14" dur="750" fill="hold"/>
                                        <p:tgtEl>
                                          <p:spTgt spid="17"/>
                                        </p:tgtEl>
                                        <p:attrNameLst>
                                          <p:attrName>ppt_x</p:attrName>
                                          <p:attrName>ppt_y</p:attrName>
                                        </p:attrNameLst>
                                      </p:cBhvr>
                                      <p:rCtr x="-26198" y="0"/>
                                    </p:animMotion>
                                  </p:childTnLst>
                                </p:cTn>
                              </p:par>
                              <p:par>
                                <p:cTn id="15" presetID="10" presetClass="exit" presetSubtype="0" fill="hold" grpId="0" nodeType="with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MNIST Neuromorphic Circuit Architecture</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50</a:t>
            </a:fld>
            <a:endParaRPr lang="en-GB"/>
          </a:p>
        </p:txBody>
      </p:sp>
      <p:sp>
        <p:nvSpPr>
          <p:cNvPr id="12" name="Content Placeholder 2">
            <a:extLst>
              <a:ext uri="{FF2B5EF4-FFF2-40B4-BE49-F238E27FC236}">
                <a16:creationId xmlns:a16="http://schemas.microsoft.com/office/drawing/2014/main" id="{3622A18B-4C21-4C81-8A0E-31725D33BF7D}"/>
              </a:ext>
            </a:extLst>
          </p:cNvPr>
          <p:cNvSpPr txBox="1">
            <a:spLocks/>
          </p:cNvSpPr>
          <p:nvPr/>
        </p:nvSpPr>
        <p:spPr>
          <a:xfrm>
            <a:off x="1066099" y="2007362"/>
            <a:ext cx="11065779" cy="3554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None/>
            </a:pPr>
            <a:endParaRPr lang="en-GB" dirty="0"/>
          </a:p>
        </p:txBody>
      </p:sp>
      <mc:AlternateContent xmlns:mc="http://schemas.openxmlformats.org/markup-compatibility/2006" xmlns:a14="http://schemas.microsoft.com/office/drawing/2010/main">
        <mc:Choice Requires="a14">
          <p:graphicFrame>
            <p:nvGraphicFramePr>
              <p:cNvPr id="2" name="Diagram 1">
                <a:extLst>
                  <a:ext uri="{FF2B5EF4-FFF2-40B4-BE49-F238E27FC236}">
                    <a16:creationId xmlns:a16="http://schemas.microsoft.com/office/drawing/2014/main" id="{01AE0017-A9EC-4B26-9776-201052F2AB09}"/>
                  </a:ext>
                </a:extLst>
              </p:cNvPr>
              <p:cNvGraphicFramePr/>
              <p:nvPr/>
            </p:nvGraphicFramePr>
            <p:xfrm>
              <a:off x="521515" y="1839621"/>
              <a:ext cx="11148969" cy="38900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2" name="Diagram 1">
                <a:extLst>
                  <a:ext uri="{FF2B5EF4-FFF2-40B4-BE49-F238E27FC236}">
                    <a16:creationId xmlns:a16="http://schemas.microsoft.com/office/drawing/2014/main" id="{01AE0017-A9EC-4B26-9776-201052F2AB09}"/>
                  </a:ext>
                </a:extLst>
              </p:cNvPr>
              <p:cNvGraphicFramePr/>
              <p:nvPr/>
            </p:nvGraphicFramePr>
            <p:xfrm>
              <a:off x="521515" y="1839621"/>
              <a:ext cx="11148969" cy="389008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Fallback>
      </mc:AlternateContent>
      <p:sp>
        <p:nvSpPr>
          <p:cNvPr id="3" name="Rectangle 2">
            <a:extLst>
              <a:ext uri="{FF2B5EF4-FFF2-40B4-BE49-F238E27FC236}">
                <a16:creationId xmlns:a16="http://schemas.microsoft.com/office/drawing/2014/main" id="{8E8DB5DF-39B9-4333-876F-0FE0F17A2E3E}"/>
              </a:ext>
            </a:extLst>
          </p:cNvPr>
          <p:cNvSpPr/>
          <p:nvPr/>
        </p:nvSpPr>
        <p:spPr>
          <a:xfrm>
            <a:off x="409074" y="3103927"/>
            <a:ext cx="6641431" cy="13506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2709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light, black, sitting&#10;&#10;Description automatically generated">
            <a:extLst>
              <a:ext uri="{FF2B5EF4-FFF2-40B4-BE49-F238E27FC236}">
                <a16:creationId xmlns:a16="http://schemas.microsoft.com/office/drawing/2014/main" id="{0DEDED3F-8ABD-459C-B3AD-06EB45A72494}"/>
              </a:ext>
            </a:extLst>
          </p:cNvPr>
          <p:cNvPicPr>
            <a:picLocks noChangeAspect="1"/>
          </p:cNvPicPr>
          <p:nvPr/>
        </p:nvPicPr>
        <p:blipFill>
          <a:blip r:embed="rId3">
            <a:clrChange>
              <a:clrFrom>
                <a:srgbClr val="000000"/>
              </a:clrFrom>
              <a:clrTo>
                <a:srgbClr val="000000">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16200000">
            <a:off x="3985524" y="-797244"/>
            <a:ext cx="4220952" cy="9988571"/>
          </a:xfrm>
          <a:prstGeom prst="rect">
            <a:avLst/>
          </a:prstGeom>
        </p:spPr>
      </p:pic>
      <p:pic>
        <p:nvPicPr>
          <p:cNvPr id="5" name="Picture 4" descr="A picture containing group, large, white, kitchen&#10;&#10;Description automatically generated">
            <a:extLst>
              <a:ext uri="{FF2B5EF4-FFF2-40B4-BE49-F238E27FC236}">
                <a16:creationId xmlns:a16="http://schemas.microsoft.com/office/drawing/2014/main" id="{07598A6D-14F9-41B5-BA96-94F89C9C92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57330"/>
            <a:ext cx="12192000" cy="4438066"/>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5"/>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6"/>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7"/>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Simulation Result (20 by 784 </a:t>
            </a:r>
            <a:r>
              <a:rPr lang="en-GB" sz="3600" b="1" u="sng" dirty="0">
                <a:solidFill>
                  <a:srgbClr val="FFFFFF"/>
                </a:solidFill>
                <a:latin typeface="ArialMT" pitchFamily="2" charset="0"/>
                <a:ea typeface="ArialMT" pitchFamily="2" charset="0"/>
                <a:cs typeface="ArialMT" pitchFamily="2" charset="0"/>
              </a:rPr>
              <a:t>Single</a:t>
            </a:r>
            <a:r>
              <a:rPr lang="en-GB" sz="3600" b="1" dirty="0">
                <a:solidFill>
                  <a:srgbClr val="FFFFFF"/>
                </a:solidFill>
                <a:latin typeface="ArialMT" pitchFamily="2" charset="0"/>
                <a:ea typeface="ArialMT" pitchFamily="2" charset="0"/>
                <a:cs typeface="ArialMT" pitchFamily="2" charset="0"/>
              </a:rPr>
              <a:t> Stage Summing)</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51</a:t>
            </a:fld>
            <a:endParaRPr lang="en-GB"/>
          </a:p>
        </p:txBody>
      </p:sp>
      <p:sp>
        <p:nvSpPr>
          <p:cNvPr id="4" name="TextBox 3">
            <a:extLst>
              <a:ext uri="{FF2B5EF4-FFF2-40B4-BE49-F238E27FC236}">
                <a16:creationId xmlns:a16="http://schemas.microsoft.com/office/drawing/2014/main" id="{C1A9E382-58B5-4BDA-8FE4-F9A902EBC27B}"/>
              </a:ext>
            </a:extLst>
          </p:cNvPr>
          <p:cNvSpPr txBox="1"/>
          <p:nvPr/>
        </p:nvSpPr>
        <p:spPr>
          <a:xfrm>
            <a:off x="6983605" y="5884162"/>
            <a:ext cx="4289809" cy="369332"/>
          </a:xfrm>
          <a:prstGeom prst="rect">
            <a:avLst/>
          </a:prstGeom>
          <a:noFill/>
        </p:spPr>
        <p:txBody>
          <a:bodyPr wrap="square" rtlCol="0">
            <a:spAutoFit/>
          </a:bodyPr>
          <a:lstStyle/>
          <a:p>
            <a:r>
              <a:rPr lang="en-SG" dirty="0"/>
              <a:t>S.D. = 53.8% (after scaling average to 100%)</a:t>
            </a:r>
            <a:endParaRPr lang="en-GB" dirty="0"/>
          </a:p>
        </p:txBody>
      </p:sp>
      <p:graphicFrame>
        <p:nvGraphicFramePr>
          <p:cNvPr id="12" name="Table 11">
            <a:extLst>
              <a:ext uri="{FF2B5EF4-FFF2-40B4-BE49-F238E27FC236}">
                <a16:creationId xmlns:a16="http://schemas.microsoft.com/office/drawing/2014/main" id="{77ED84A8-3861-4BDF-AD0E-F7CA9FF696E8}"/>
              </a:ext>
            </a:extLst>
          </p:cNvPr>
          <p:cNvGraphicFramePr>
            <a:graphicFrameLocks noGrp="1"/>
          </p:cNvGraphicFramePr>
          <p:nvPr>
            <p:extLst>
              <p:ext uri="{D42A27DB-BD31-4B8C-83A1-F6EECF244321}">
                <p14:modId xmlns:p14="http://schemas.microsoft.com/office/powerpoint/2010/main" val="3730394367"/>
              </p:ext>
            </p:extLst>
          </p:nvPr>
        </p:nvGraphicFramePr>
        <p:xfrm>
          <a:off x="2819400" y="5656467"/>
          <a:ext cx="4164208" cy="566770"/>
        </p:xfrm>
        <a:graphic>
          <a:graphicData uri="http://schemas.openxmlformats.org/drawingml/2006/table">
            <a:tbl>
              <a:tblPr bandRow="1">
                <a:tableStyleId>{5C22544A-7EE6-4342-B048-85BDC9FD1C3A}</a:tableStyleId>
              </a:tblPr>
              <a:tblGrid>
                <a:gridCol w="2162861">
                  <a:extLst>
                    <a:ext uri="{9D8B030D-6E8A-4147-A177-3AD203B41FA5}">
                      <a16:colId xmlns:a16="http://schemas.microsoft.com/office/drawing/2014/main" val="404133814"/>
                    </a:ext>
                  </a:extLst>
                </a:gridCol>
                <a:gridCol w="2001347">
                  <a:extLst>
                    <a:ext uri="{9D8B030D-6E8A-4147-A177-3AD203B41FA5}">
                      <a16:colId xmlns:a16="http://schemas.microsoft.com/office/drawing/2014/main" val="964998473"/>
                    </a:ext>
                  </a:extLst>
                </a:gridCol>
              </a:tblGrid>
              <a:tr h="181306">
                <a:tc>
                  <a:txBody>
                    <a:bodyPr/>
                    <a:lstStyle/>
                    <a:p>
                      <a:pPr algn="ctr" fontAlgn="b"/>
                      <a:r>
                        <a:rPr lang="en-GB" sz="1800" u="none" strike="noStrike" dirty="0">
                          <a:effectLst/>
                          <a:latin typeface="+mn-lt"/>
                        </a:rPr>
                        <a:t>Average Closeness (%)</a:t>
                      </a:r>
                      <a:endParaRPr lang="en-GB" sz="1800" b="0" i="0" u="none" strike="noStrike" dirty="0">
                        <a:solidFill>
                          <a:srgbClr val="000000"/>
                        </a:solidFill>
                        <a:effectLst/>
                        <a:latin typeface="+mn-lt"/>
                      </a:endParaRPr>
                    </a:p>
                  </a:txBody>
                  <a:tcPr marL="9065" marR="9065" marT="9065" marB="0" anchor="b">
                    <a:solidFill>
                      <a:srgbClr val="92D050"/>
                    </a:solidFill>
                  </a:tcPr>
                </a:tc>
                <a:tc>
                  <a:txBody>
                    <a:bodyPr/>
                    <a:lstStyle/>
                    <a:p>
                      <a:pPr algn="ctr" fontAlgn="b"/>
                      <a:r>
                        <a:rPr lang="en-GB" sz="1800" u="none" strike="noStrike" dirty="0">
                          <a:effectLst/>
                          <a:latin typeface="+mn-lt"/>
                        </a:rPr>
                        <a:t>101.02436</a:t>
                      </a:r>
                      <a:endParaRPr lang="en-GB" sz="1800" b="0" i="0" u="none" strike="noStrike" dirty="0">
                        <a:solidFill>
                          <a:srgbClr val="000000"/>
                        </a:solidFill>
                        <a:effectLst/>
                        <a:latin typeface="+mn-lt"/>
                      </a:endParaRPr>
                    </a:p>
                  </a:txBody>
                  <a:tcPr marL="9065" marR="9065" marT="9065" marB="0" anchor="b"/>
                </a:tc>
                <a:extLst>
                  <a:ext uri="{0D108BD9-81ED-4DB2-BD59-A6C34878D82A}">
                    <a16:rowId xmlns:a16="http://schemas.microsoft.com/office/drawing/2014/main" val="2163482943"/>
                  </a:ext>
                </a:extLst>
              </a:tr>
              <a:tr h="181306">
                <a:tc>
                  <a:txBody>
                    <a:bodyPr/>
                    <a:lstStyle/>
                    <a:p>
                      <a:pPr algn="ctr" fontAlgn="b"/>
                      <a:r>
                        <a:rPr lang="en-GB" sz="1800" u="none" strike="noStrike" dirty="0">
                          <a:effectLst/>
                          <a:latin typeface="+mn-lt"/>
                        </a:rPr>
                        <a:t>S.D. (%)</a:t>
                      </a:r>
                      <a:endParaRPr lang="en-GB" sz="1800" b="0" i="0" u="none" strike="noStrike" dirty="0">
                        <a:solidFill>
                          <a:srgbClr val="000000"/>
                        </a:solidFill>
                        <a:effectLst/>
                        <a:latin typeface="+mn-lt"/>
                      </a:endParaRPr>
                    </a:p>
                  </a:txBody>
                  <a:tcPr marL="9065" marR="9065" marT="9065" marB="0" anchor="b">
                    <a:solidFill>
                      <a:srgbClr val="92D05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800" u="none" strike="noStrike" dirty="0">
                          <a:effectLst/>
                          <a:latin typeface="+mn-lt"/>
                        </a:rPr>
                        <a:t>54.367929</a:t>
                      </a:r>
                      <a:endParaRPr lang="en-GB" sz="1800" b="0" i="0" u="none" strike="noStrike" dirty="0">
                        <a:solidFill>
                          <a:srgbClr val="000000"/>
                        </a:solidFill>
                        <a:effectLst/>
                        <a:latin typeface="+mn-lt"/>
                      </a:endParaRPr>
                    </a:p>
                  </a:txBody>
                  <a:tcPr marL="9065" marR="9065" marT="9065" marB="0" anchor="b"/>
                </a:tc>
                <a:extLst>
                  <a:ext uri="{0D108BD9-81ED-4DB2-BD59-A6C34878D82A}">
                    <a16:rowId xmlns:a16="http://schemas.microsoft.com/office/drawing/2014/main" val="3856578711"/>
                  </a:ext>
                </a:extLst>
              </a:tr>
            </a:tbl>
          </a:graphicData>
        </a:graphic>
      </p:graphicFrame>
    </p:spTree>
    <p:extLst>
      <p:ext uri="{BB962C8B-B14F-4D97-AF65-F5344CB8AC3E}">
        <p14:creationId xmlns:p14="http://schemas.microsoft.com/office/powerpoint/2010/main" val="316913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50"/>
                                        <p:tgtEl>
                                          <p:spTgt spid="9"/>
                                        </p:tgtEl>
                                      </p:cBhvr>
                                    </p:animEffect>
                                    <p:set>
                                      <p:cBhvr>
                                        <p:cTn id="7" dur="1" fill="hold">
                                          <p:stCondLst>
                                            <p:cond delay="24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5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AECF87E8-EF6F-4E00-B3DD-28166BD9A93A}"/>
              </a:ext>
            </a:extLst>
          </p:cNvPr>
          <p:cNvPicPr>
            <a:picLocks noChangeAspect="1"/>
          </p:cNvPicPr>
          <p:nvPr/>
        </p:nvPicPr>
        <p:blipFill>
          <a:blip r:embed="rId2">
            <a:clrChange>
              <a:clrFrom>
                <a:srgbClr val="000000"/>
              </a:clrFrom>
              <a:clrTo>
                <a:srgbClr val="000000">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16200000">
            <a:off x="3818035" y="-1499147"/>
            <a:ext cx="5561905" cy="10567619"/>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Simulation Result (20 by 784 </a:t>
            </a:r>
            <a:r>
              <a:rPr lang="en-GB" sz="3600" b="1" u="sng" dirty="0">
                <a:solidFill>
                  <a:srgbClr val="FFFFFF"/>
                </a:solidFill>
                <a:latin typeface="ArialMT" pitchFamily="2" charset="0"/>
                <a:ea typeface="ArialMT" pitchFamily="2" charset="0"/>
                <a:cs typeface="ArialMT" pitchFamily="2" charset="0"/>
              </a:rPr>
              <a:t>Double</a:t>
            </a:r>
            <a:r>
              <a:rPr lang="en-GB" sz="3600" b="1" dirty="0">
                <a:solidFill>
                  <a:srgbClr val="FFFFFF"/>
                </a:solidFill>
                <a:latin typeface="ArialMT" pitchFamily="2" charset="0"/>
                <a:ea typeface="ArialMT" pitchFamily="2" charset="0"/>
                <a:cs typeface="ArialMT" pitchFamily="2" charset="0"/>
              </a:rPr>
              <a:t> Stage Summing)</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52</a:t>
            </a:fld>
            <a:endParaRPr lang="en-GB"/>
          </a:p>
        </p:txBody>
      </p:sp>
      <p:sp>
        <p:nvSpPr>
          <p:cNvPr id="12" name="Content Placeholder 2">
            <a:extLst>
              <a:ext uri="{FF2B5EF4-FFF2-40B4-BE49-F238E27FC236}">
                <a16:creationId xmlns:a16="http://schemas.microsoft.com/office/drawing/2014/main" id="{3622A18B-4C21-4C81-8A0E-31725D33BF7D}"/>
              </a:ext>
            </a:extLst>
          </p:cNvPr>
          <p:cNvSpPr txBox="1">
            <a:spLocks/>
          </p:cNvSpPr>
          <p:nvPr/>
        </p:nvSpPr>
        <p:spPr>
          <a:xfrm>
            <a:off x="1066099" y="2007362"/>
            <a:ext cx="11065779" cy="3554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None/>
            </a:pPr>
            <a:endParaRPr lang="en-GB" dirty="0"/>
          </a:p>
        </p:txBody>
      </p:sp>
      <p:sp>
        <p:nvSpPr>
          <p:cNvPr id="15" name="TextBox 14">
            <a:extLst>
              <a:ext uri="{FF2B5EF4-FFF2-40B4-BE49-F238E27FC236}">
                <a16:creationId xmlns:a16="http://schemas.microsoft.com/office/drawing/2014/main" id="{C058914F-CFE8-42CC-B3FA-B7DB22FF9A24}"/>
              </a:ext>
            </a:extLst>
          </p:cNvPr>
          <p:cNvSpPr txBox="1"/>
          <p:nvPr/>
        </p:nvSpPr>
        <p:spPr>
          <a:xfrm>
            <a:off x="6983605" y="5880683"/>
            <a:ext cx="4370196" cy="369332"/>
          </a:xfrm>
          <a:prstGeom prst="rect">
            <a:avLst/>
          </a:prstGeom>
          <a:noFill/>
        </p:spPr>
        <p:txBody>
          <a:bodyPr wrap="square" rtlCol="0">
            <a:spAutoFit/>
          </a:bodyPr>
          <a:lstStyle/>
          <a:p>
            <a:r>
              <a:rPr lang="en-SG" dirty="0"/>
              <a:t>S.D. = 54.0% (after scaling average to 100%)</a:t>
            </a:r>
            <a:endParaRPr lang="en-GB" dirty="0"/>
          </a:p>
        </p:txBody>
      </p:sp>
      <p:pic>
        <p:nvPicPr>
          <p:cNvPr id="3" name="Picture 2" descr="A picture containing white&#10;&#10;Description automatically generated">
            <a:extLst>
              <a:ext uri="{FF2B5EF4-FFF2-40B4-BE49-F238E27FC236}">
                <a16:creationId xmlns:a16="http://schemas.microsoft.com/office/drawing/2014/main" id="{CC854EB6-5D36-4A19-95AD-FF2BB3D2B9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162333"/>
            <a:ext cx="12192000" cy="4438066"/>
          </a:xfrm>
          <a:prstGeom prst="rect">
            <a:avLst/>
          </a:prstGeom>
        </p:spPr>
      </p:pic>
      <p:graphicFrame>
        <p:nvGraphicFramePr>
          <p:cNvPr id="4" name="Table 3">
            <a:extLst>
              <a:ext uri="{FF2B5EF4-FFF2-40B4-BE49-F238E27FC236}">
                <a16:creationId xmlns:a16="http://schemas.microsoft.com/office/drawing/2014/main" id="{C32BF243-CD6A-473A-B45F-EB5FE232AF55}"/>
              </a:ext>
            </a:extLst>
          </p:cNvPr>
          <p:cNvGraphicFramePr>
            <a:graphicFrameLocks noGrp="1"/>
          </p:cNvGraphicFramePr>
          <p:nvPr>
            <p:extLst>
              <p:ext uri="{D42A27DB-BD31-4B8C-83A1-F6EECF244321}">
                <p14:modId xmlns:p14="http://schemas.microsoft.com/office/powerpoint/2010/main" val="1083988387"/>
              </p:ext>
            </p:extLst>
          </p:nvPr>
        </p:nvGraphicFramePr>
        <p:xfrm>
          <a:off x="2876550" y="5656467"/>
          <a:ext cx="4107058" cy="566770"/>
        </p:xfrm>
        <a:graphic>
          <a:graphicData uri="http://schemas.openxmlformats.org/drawingml/2006/table">
            <a:tbl>
              <a:tblPr bandRow="1">
                <a:tableStyleId>{5C22544A-7EE6-4342-B048-85BDC9FD1C3A}</a:tableStyleId>
              </a:tblPr>
              <a:tblGrid>
                <a:gridCol w="2133178">
                  <a:extLst>
                    <a:ext uri="{9D8B030D-6E8A-4147-A177-3AD203B41FA5}">
                      <a16:colId xmlns:a16="http://schemas.microsoft.com/office/drawing/2014/main" val="404133814"/>
                    </a:ext>
                  </a:extLst>
                </a:gridCol>
                <a:gridCol w="1973880">
                  <a:extLst>
                    <a:ext uri="{9D8B030D-6E8A-4147-A177-3AD203B41FA5}">
                      <a16:colId xmlns:a16="http://schemas.microsoft.com/office/drawing/2014/main" val="964998473"/>
                    </a:ext>
                  </a:extLst>
                </a:gridCol>
              </a:tblGrid>
              <a:tr h="181306">
                <a:tc>
                  <a:txBody>
                    <a:bodyPr/>
                    <a:lstStyle/>
                    <a:p>
                      <a:pPr algn="ctr" fontAlgn="b"/>
                      <a:r>
                        <a:rPr lang="en-GB" sz="1800" u="none" strike="noStrike" dirty="0">
                          <a:effectLst/>
                          <a:latin typeface="+mn-lt"/>
                        </a:rPr>
                        <a:t>Average Closeness (%)</a:t>
                      </a:r>
                      <a:endParaRPr lang="en-GB" sz="1800" b="0" i="0" u="none" strike="noStrike" dirty="0">
                        <a:solidFill>
                          <a:srgbClr val="000000"/>
                        </a:solidFill>
                        <a:effectLst/>
                        <a:latin typeface="+mn-lt"/>
                      </a:endParaRPr>
                    </a:p>
                  </a:txBody>
                  <a:tcPr marL="9065" marR="9065" marT="9065" marB="0" anchor="b">
                    <a:solidFill>
                      <a:srgbClr val="92D050"/>
                    </a:solidFill>
                  </a:tcPr>
                </a:tc>
                <a:tc>
                  <a:txBody>
                    <a:bodyPr/>
                    <a:lstStyle/>
                    <a:p>
                      <a:pPr algn="ctr" fontAlgn="b"/>
                      <a:r>
                        <a:rPr lang="en-GB" sz="1800" u="none" strike="noStrike">
                          <a:effectLst/>
                          <a:latin typeface="+mn-lt"/>
                        </a:rPr>
                        <a:t>17.794647</a:t>
                      </a:r>
                      <a:endParaRPr lang="en-GB" sz="18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2163482943"/>
                  </a:ext>
                </a:extLst>
              </a:tr>
              <a:tr h="181306">
                <a:tc>
                  <a:txBody>
                    <a:bodyPr/>
                    <a:lstStyle/>
                    <a:p>
                      <a:pPr algn="ctr" fontAlgn="b"/>
                      <a:r>
                        <a:rPr lang="en-GB" sz="1800" u="none" strike="noStrike" dirty="0">
                          <a:effectLst/>
                          <a:latin typeface="+mn-lt"/>
                        </a:rPr>
                        <a:t>S.D. (%)</a:t>
                      </a:r>
                      <a:endParaRPr lang="en-GB" sz="1800" b="0" i="0" u="none" strike="noStrike" dirty="0">
                        <a:solidFill>
                          <a:srgbClr val="000000"/>
                        </a:solidFill>
                        <a:effectLst/>
                        <a:latin typeface="+mn-lt"/>
                      </a:endParaRPr>
                    </a:p>
                  </a:txBody>
                  <a:tcPr marL="9065" marR="9065" marT="9065" marB="0" anchor="b">
                    <a:solidFill>
                      <a:srgbClr val="92D050"/>
                    </a:solidFill>
                  </a:tcPr>
                </a:tc>
                <a:tc>
                  <a:txBody>
                    <a:bodyPr/>
                    <a:lstStyle/>
                    <a:p>
                      <a:pPr algn="ctr" fontAlgn="b"/>
                      <a:r>
                        <a:rPr lang="en-GB" sz="1800" u="none" strike="noStrike" dirty="0">
                          <a:effectLst/>
                          <a:latin typeface="+mn-lt"/>
                        </a:rPr>
                        <a:t>9.602465</a:t>
                      </a:r>
                      <a:endParaRPr lang="en-GB" sz="1800" b="0" i="0" u="none" strike="noStrike" dirty="0">
                        <a:solidFill>
                          <a:srgbClr val="000000"/>
                        </a:solidFill>
                        <a:effectLst/>
                        <a:latin typeface="+mn-lt"/>
                      </a:endParaRPr>
                    </a:p>
                  </a:txBody>
                  <a:tcPr marL="9065" marR="9065" marT="9065" marB="0" anchor="b"/>
                </a:tc>
                <a:extLst>
                  <a:ext uri="{0D108BD9-81ED-4DB2-BD59-A6C34878D82A}">
                    <a16:rowId xmlns:a16="http://schemas.microsoft.com/office/drawing/2014/main" val="3856578711"/>
                  </a:ext>
                </a:extLst>
              </a:tr>
            </a:tbl>
          </a:graphicData>
        </a:graphic>
      </p:graphicFrame>
    </p:spTree>
    <p:extLst>
      <p:ext uri="{BB962C8B-B14F-4D97-AF65-F5344CB8AC3E}">
        <p14:creationId xmlns:p14="http://schemas.microsoft.com/office/powerpoint/2010/main" val="196070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50"/>
                                        <p:tgtEl>
                                          <p:spTgt spid="9"/>
                                        </p:tgtEl>
                                      </p:cBhvr>
                                    </p:animEffect>
                                    <p:set>
                                      <p:cBhvr>
                                        <p:cTn id="7" dur="1" fill="hold">
                                          <p:stCondLst>
                                            <p:cond delay="24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5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MNIST Neuromorphic Circuit Architecture</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53</a:t>
            </a:fld>
            <a:endParaRPr lang="en-GB"/>
          </a:p>
        </p:txBody>
      </p:sp>
      <p:sp>
        <p:nvSpPr>
          <p:cNvPr id="12" name="Content Placeholder 2">
            <a:extLst>
              <a:ext uri="{FF2B5EF4-FFF2-40B4-BE49-F238E27FC236}">
                <a16:creationId xmlns:a16="http://schemas.microsoft.com/office/drawing/2014/main" id="{3622A18B-4C21-4C81-8A0E-31725D33BF7D}"/>
              </a:ext>
            </a:extLst>
          </p:cNvPr>
          <p:cNvSpPr txBox="1">
            <a:spLocks/>
          </p:cNvSpPr>
          <p:nvPr/>
        </p:nvSpPr>
        <p:spPr>
          <a:xfrm>
            <a:off x="1066099" y="2007362"/>
            <a:ext cx="11065779" cy="3554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None/>
            </a:pPr>
            <a:endParaRPr lang="en-GB" dirty="0"/>
          </a:p>
        </p:txBody>
      </p:sp>
      <mc:AlternateContent xmlns:mc="http://schemas.openxmlformats.org/markup-compatibility/2006" xmlns:a14="http://schemas.microsoft.com/office/drawing/2010/main">
        <mc:Choice Requires="a14">
          <p:graphicFrame>
            <p:nvGraphicFramePr>
              <p:cNvPr id="2" name="Diagram 1">
                <a:extLst>
                  <a:ext uri="{FF2B5EF4-FFF2-40B4-BE49-F238E27FC236}">
                    <a16:creationId xmlns:a16="http://schemas.microsoft.com/office/drawing/2014/main" id="{01AE0017-A9EC-4B26-9776-201052F2AB09}"/>
                  </a:ext>
                </a:extLst>
              </p:cNvPr>
              <p:cNvGraphicFramePr/>
              <p:nvPr>
                <p:extLst>
                  <p:ext uri="{D42A27DB-BD31-4B8C-83A1-F6EECF244321}">
                    <p14:modId xmlns:p14="http://schemas.microsoft.com/office/powerpoint/2010/main" val="649988807"/>
                  </p:ext>
                </p:extLst>
              </p:nvPr>
            </p:nvGraphicFramePr>
            <p:xfrm>
              <a:off x="521515" y="1839621"/>
              <a:ext cx="11148969" cy="38900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2" name="Diagram 1">
                <a:extLst>
                  <a:ext uri="{FF2B5EF4-FFF2-40B4-BE49-F238E27FC236}">
                    <a16:creationId xmlns:a16="http://schemas.microsoft.com/office/drawing/2014/main" id="{01AE0017-A9EC-4B26-9776-201052F2AB09}"/>
                  </a:ext>
                </a:extLst>
              </p:cNvPr>
              <p:cNvGraphicFramePr/>
              <p:nvPr>
                <p:extLst>
                  <p:ext uri="{D42A27DB-BD31-4B8C-83A1-F6EECF244321}">
                    <p14:modId xmlns:p14="http://schemas.microsoft.com/office/powerpoint/2010/main" val="649988807"/>
                  </p:ext>
                </p:extLst>
              </p:nvPr>
            </p:nvGraphicFramePr>
            <p:xfrm>
              <a:off x="521515" y="1839621"/>
              <a:ext cx="11148969" cy="389008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Fallback>
      </mc:AlternateContent>
      <p:sp>
        <p:nvSpPr>
          <p:cNvPr id="3" name="Rectangle 2">
            <a:extLst>
              <a:ext uri="{FF2B5EF4-FFF2-40B4-BE49-F238E27FC236}">
                <a16:creationId xmlns:a16="http://schemas.microsoft.com/office/drawing/2014/main" id="{8E8DB5DF-39B9-4333-876F-0FE0F17A2E3E}"/>
              </a:ext>
            </a:extLst>
          </p:cNvPr>
          <p:cNvSpPr/>
          <p:nvPr/>
        </p:nvSpPr>
        <p:spPr>
          <a:xfrm>
            <a:off x="5134062" y="3103927"/>
            <a:ext cx="6686026" cy="13506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2996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MNIST 10 </a:t>
                </a:r>
                <a14:m>
                  <m:oMath xmlns:m="http://schemas.openxmlformats.org/officeDocument/2006/math">
                    <m:r>
                      <a:rPr lang="en-SG" sz="3600" b="1" i="1" smtClean="0">
                        <a:solidFill>
                          <a:srgbClr val="FFFFFF"/>
                        </a:solidFill>
                        <a:latin typeface="Cambria Math" panose="02040503050406030204" pitchFamily="18" charset="0"/>
                        <a:ea typeface="ArialMT" pitchFamily="2" charset="0"/>
                        <a:cs typeface="ArialMT" pitchFamily="2" charset="0"/>
                      </a:rPr>
                      <m:t>×</m:t>
                    </m:r>
                  </m:oMath>
                </a14:m>
                <a:r>
                  <a:rPr lang="en-GB" sz="3600" b="1" dirty="0">
                    <a:solidFill>
                      <a:srgbClr val="FFFFFF"/>
                    </a:solidFill>
                    <a:latin typeface="ArialMT" pitchFamily="2" charset="0"/>
                    <a:ea typeface="ArialMT" pitchFamily="2" charset="0"/>
                    <a:cs typeface="ArialMT" pitchFamily="2" charset="0"/>
                  </a:rPr>
                  <a:t> 20 FCN Neuromorphic Layer</a:t>
                </a:r>
                <a:endParaRPr lang="en-GB" sz="1100" dirty="0">
                  <a:solidFill>
                    <a:srgbClr val="000000"/>
                  </a:solidFill>
                  <a:effectLst/>
                  <a:latin typeface="Calibri" panose="020F0502020204030204" pitchFamily="34" charset="0"/>
                  <a:ea typeface="Calibri" panose="020F0502020204030204" pitchFamily="34" charset="0"/>
                </a:endParaRPr>
              </a:p>
            </p:txBody>
          </p:sp>
        </mc:Choice>
        <mc:Fallback xmlns="">
          <p:sp>
            <p:nvSpPr>
              <p:cNvPr id="29" name="Rectangle 28">
                <a:extLst>
                  <a:ext uri="{FF2B5EF4-FFF2-40B4-BE49-F238E27FC236}">
                    <a16:creationId xmlns:a16="http://schemas.microsoft.com/office/drawing/2014/main" id="{0430FA73-1474-4687-9417-73D1E2C11D5E}"/>
                  </a:ext>
                </a:extLst>
              </p:cNvPr>
              <p:cNvSpPr>
                <a:spLocks noRot="1" noChangeAspect="1" noMove="1" noResize="1" noEditPoints="1" noAdjustHandles="1" noChangeArrowheads="1" noChangeShapeType="1" noTextEdit="1"/>
              </p:cNvSpPr>
              <p:nvPr/>
            </p:nvSpPr>
            <p:spPr>
              <a:xfrm>
                <a:off x="674069" y="300682"/>
                <a:ext cx="11045351" cy="567882"/>
              </a:xfrm>
              <a:prstGeom prst="rect">
                <a:avLst/>
              </a:prstGeom>
              <a:blipFill>
                <a:blip r:embed="rId5"/>
                <a:stretch>
                  <a:fillRect l="-2540" t="-23656" b="-47312"/>
                </a:stretch>
              </a:blipFill>
              <a:ln>
                <a:noFill/>
              </a:ln>
            </p:spPr>
            <p:txBody>
              <a:bodyPr/>
              <a:lstStyle/>
              <a:p>
                <a:r>
                  <a:rPr lang="en-GB">
                    <a:noFill/>
                  </a:rPr>
                  <a:t> </a:t>
                </a:r>
              </a:p>
            </p:txBody>
          </p:sp>
        </mc:Fallback>
      </mc:AlternateContent>
      <p:sp>
        <p:nvSpPr>
          <p:cNvPr id="16" name="Content Placeholder 2">
            <a:extLst>
              <a:ext uri="{FF2B5EF4-FFF2-40B4-BE49-F238E27FC236}">
                <a16:creationId xmlns:a16="http://schemas.microsoft.com/office/drawing/2014/main" id="{81DE2D32-E3F0-410E-9FCE-8EDBD6E73187}"/>
              </a:ext>
            </a:extLst>
          </p:cNvPr>
          <p:cNvSpPr>
            <a:spLocks noGrp="1"/>
          </p:cNvSpPr>
          <p:nvPr>
            <p:ph idx="1"/>
          </p:nvPr>
        </p:nvSpPr>
        <p:spPr>
          <a:xfrm>
            <a:off x="936414" y="5324705"/>
            <a:ext cx="11065779" cy="847089"/>
          </a:xfrm>
        </p:spPr>
        <p:txBody>
          <a:bodyPr>
            <a:normAutofit lnSpcReduction="10000"/>
          </a:bodyPr>
          <a:lstStyle/>
          <a:p>
            <a:r>
              <a:rPr lang="en-SG" dirty="0"/>
              <a:t>Neuron outputs are measured and </a:t>
            </a:r>
            <a:r>
              <a:rPr lang="en-SG" dirty="0" err="1"/>
              <a:t>Softmax</a:t>
            </a:r>
            <a:r>
              <a:rPr lang="en-SG" dirty="0"/>
              <a:t> function is applied (not implemented in circuit)</a:t>
            </a:r>
          </a:p>
        </p:txBody>
      </p:sp>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54</a:t>
            </a:fld>
            <a:endParaRPr lang="en-GB"/>
          </a:p>
        </p:txBody>
      </p:sp>
      <p:sp>
        <p:nvSpPr>
          <p:cNvPr id="12" name="Content Placeholder 2">
            <a:extLst>
              <a:ext uri="{FF2B5EF4-FFF2-40B4-BE49-F238E27FC236}">
                <a16:creationId xmlns:a16="http://schemas.microsoft.com/office/drawing/2014/main" id="{3622A18B-4C21-4C81-8A0E-31725D33BF7D}"/>
              </a:ext>
            </a:extLst>
          </p:cNvPr>
          <p:cNvSpPr txBox="1">
            <a:spLocks/>
          </p:cNvSpPr>
          <p:nvPr/>
        </p:nvSpPr>
        <p:spPr>
          <a:xfrm>
            <a:off x="1066099" y="2007362"/>
            <a:ext cx="11065779" cy="3554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None/>
            </a:pPr>
            <a:endParaRPr lang="en-GB" dirty="0"/>
          </a:p>
        </p:txBody>
      </p:sp>
      <p:pic>
        <p:nvPicPr>
          <p:cNvPr id="10" name="Picture 9" descr="A picture containing outdoor, light, black, sitting&#10;&#10;Description automatically generated">
            <a:extLst>
              <a:ext uri="{FF2B5EF4-FFF2-40B4-BE49-F238E27FC236}">
                <a16:creationId xmlns:a16="http://schemas.microsoft.com/office/drawing/2014/main" id="{7B9EAAC4-CFBD-40F3-96DE-D28E92587D46}"/>
              </a:ext>
            </a:extLst>
          </p:cNvPr>
          <p:cNvPicPr>
            <a:picLocks noChangeAspect="1"/>
          </p:cNvPicPr>
          <p:nvPr/>
        </p:nvPicPr>
        <p:blipFill>
          <a:blip r:embed="rId6">
            <a:clrChange>
              <a:clrFrom>
                <a:srgbClr val="000000"/>
              </a:clrFrom>
              <a:clrTo>
                <a:srgbClr val="000000">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16200000">
            <a:off x="3540532" y="-888090"/>
            <a:ext cx="3621758" cy="8570623"/>
          </a:xfrm>
          <a:prstGeom prst="rect">
            <a:avLst/>
          </a:prstGeom>
        </p:spPr>
      </p:pic>
      <p:grpSp>
        <p:nvGrpSpPr>
          <p:cNvPr id="6" name="Group 5">
            <a:extLst>
              <a:ext uri="{FF2B5EF4-FFF2-40B4-BE49-F238E27FC236}">
                <a16:creationId xmlns:a16="http://schemas.microsoft.com/office/drawing/2014/main" id="{ACED4A07-5E15-47F5-BA7D-296FB74B50D9}"/>
              </a:ext>
            </a:extLst>
          </p:cNvPr>
          <p:cNvGrpSpPr/>
          <p:nvPr/>
        </p:nvGrpSpPr>
        <p:grpSpPr>
          <a:xfrm>
            <a:off x="9070011" y="1590267"/>
            <a:ext cx="1293190" cy="1280888"/>
            <a:chOff x="9083868" y="1469738"/>
            <a:chExt cx="1365080" cy="1365080"/>
          </a:xfrm>
        </p:grpSpPr>
        <p:sp>
          <p:nvSpPr>
            <p:cNvPr id="2" name="Oval 1">
              <a:extLst>
                <a:ext uri="{FF2B5EF4-FFF2-40B4-BE49-F238E27FC236}">
                  <a16:creationId xmlns:a16="http://schemas.microsoft.com/office/drawing/2014/main" id="{EBE5E269-0606-40B9-8EE4-CBA02333A0DA}"/>
                </a:ext>
              </a:extLst>
            </p:cNvPr>
            <p:cNvSpPr/>
            <p:nvPr/>
          </p:nvSpPr>
          <p:spPr>
            <a:xfrm>
              <a:off x="9083868" y="1469738"/>
              <a:ext cx="1365080" cy="13650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A close up of a map&#10;&#10;Description automatically generated">
              <a:extLst>
                <a:ext uri="{FF2B5EF4-FFF2-40B4-BE49-F238E27FC236}">
                  <a16:creationId xmlns:a16="http://schemas.microsoft.com/office/drawing/2014/main" id="{A0786933-28BB-4749-A1AC-0732E93E648C}"/>
                </a:ext>
              </a:extLst>
            </p:cNvPr>
            <p:cNvPicPr>
              <a:picLocks noChangeAspect="1"/>
            </p:cNvPicPr>
            <p:nvPr/>
          </p:nvPicPr>
          <p:blipFill rotWithShape="1">
            <a:blip r:embed="rId7">
              <a:duotone>
                <a:schemeClr val="accent1">
                  <a:shade val="45000"/>
                  <a:satMod val="135000"/>
                </a:schemeClr>
                <a:prstClr val="white"/>
              </a:duotone>
              <a:extLst>
                <a:ext uri="{BEBA8EAE-BF5A-486C-A8C5-ECC9F3942E4B}">
                  <a14:imgProps xmlns:a14="http://schemas.microsoft.com/office/drawing/2010/main">
                    <a14:imgLayer r:embed="rId8">
                      <a14:imgEffect>
                        <a14:artisticPhotocopy/>
                      </a14:imgEffect>
                      <a14:imgEffect>
                        <a14:sharpenSoften amount="50000"/>
                      </a14:imgEffect>
                    </a14:imgLayer>
                  </a14:imgProps>
                </a:ext>
                <a:ext uri="{28A0092B-C50C-407E-A947-70E740481C1C}">
                  <a14:useLocalDpi xmlns:a14="http://schemas.microsoft.com/office/drawing/2010/main" val="0"/>
                </a:ext>
              </a:extLst>
            </a:blip>
            <a:srcRect l="1640" t="17667" r="680" b="2632"/>
            <a:stretch/>
          </p:blipFill>
          <p:spPr>
            <a:xfrm>
              <a:off x="9258993" y="1797418"/>
              <a:ext cx="1023954" cy="652732"/>
            </a:xfrm>
            <a:prstGeom prst="rect">
              <a:avLst/>
            </a:prstGeom>
          </p:spPr>
        </p:pic>
      </p:grpSp>
      <p:grpSp>
        <p:nvGrpSpPr>
          <p:cNvPr id="23" name="Group 22">
            <a:extLst>
              <a:ext uri="{FF2B5EF4-FFF2-40B4-BE49-F238E27FC236}">
                <a16:creationId xmlns:a16="http://schemas.microsoft.com/office/drawing/2014/main" id="{4E5E3195-8A25-441C-A283-7E1FB2DBCCD5}"/>
              </a:ext>
            </a:extLst>
          </p:cNvPr>
          <p:cNvGrpSpPr/>
          <p:nvPr/>
        </p:nvGrpSpPr>
        <p:grpSpPr>
          <a:xfrm>
            <a:off x="9070011" y="2871155"/>
            <a:ext cx="1293190" cy="1280888"/>
            <a:chOff x="9083868" y="1469738"/>
            <a:chExt cx="1365080" cy="1365080"/>
          </a:xfrm>
        </p:grpSpPr>
        <p:sp>
          <p:nvSpPr>
            <p:cNvPr id="24" name="Oval 23">
              <a:extLst>
                <a:ext uri="{FF2B5EF4-FFF2-40B4-BE49-F238E27FC236}">
                  <a16:creationId xmlns:a16="http://schemas.microsoft.com/office/drawing/2014/main" id="{BB9E9A3E-7A6C-4C41-8F4E-FB4B97CD3DF1}"/>
                </a:ext>
              </a:extLst>
            </p:cNvPr>
            <p:cNvSpPr/>
            <p:nvPr/>
          </p:nvSpPr>
          <p:spPr>
            <a:xfrm>
              <a:off x="9083868" y="1469738"/>
              <a:ext cx="1365080" cy="13650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descr="A close up of a map&#10;&#10;Description automatically generated">
              <a:extLst>
                <a:ext uri="{FF2B5EF4-FFF2-40B4-BE49-F238E27FC236}">
                  <a16:creationId xmlns:a16="http://schemas.microsoft.com/office/drawing/2014/main" id="{E7A62111-568C-4B75-87F5-50D69D682E64}"/>
                </a:ext>
              </a:extLst>
            </p:cNvPr>
            <p:cNvPicPr>
              <a:picLocks noChangeAspect="1"/>
            </p:cNvPicPr>
            <p:nvPr/>
          </p:nvPicPr>
          <p:blipFill rotWithShape="1">
            <a:blip r:embed="rId7">
              <a:duotone>
                <a:schemeClr val="accent1">
                  <a:shade val="45000"/>
                  <a:satMod val="135000"/>
                </a:schemeClr>
                <a:prstClr val="white"/>
              </a:duotone>
              <a:extLst>
                <a:ext uri="{BEBA8EAE-BF5A-486C-A8C5-ECC9F3942E4B}">
                  <a14:imgProps xmlns:a14="http://schemas.microsoft.com/office/drawing/2010/main">
                    <a14:imgLayer r:embed="rId8">
                      <a14:imgEffect>
                        <a14:artisticPhotocopy/>
                      </a14:imgEffect>
                      <a14:imgEffect>
                        <a14:sharpenSoften amount="50000"/>
                      </a14:imgEffect>
                    </a14:imgLayer>
                  </a14:imgProps>
                </a:ext>
                <a:ext uri="{28A0092B-C50C-407E-A947-70E740481C1C}">
                  <a14:useLocalDpi xmlns:a14="http://schemas.microsoft.com/office/drawing/2010/main" val="0"/>
                </a:ext>
              </a:extLst>
            </a:blip>
            <a:srcRect l="1640" t="17667" r="680" b="2632"/>
            <a:stretch/>
          </p:blipFill>
          <p:spPr>
            <a:xfrm>
              <a:off x="9258993" y="1797418"/>
              <a:ext cx="1023954" cy="652732"/>
            </a:xfrm>
            <a:prstGeom prst="rect">
              <a:avLst/>
            </a:prstGeom>
          </p:spPr>
        </p:pic>
      </p:grpSp>
      <p:cxnSp>
        <p:nvCxnSpPr>
          <p:cNvPr id="9" name="Straight Connector 8">
            <a:extLst>
              <a:ext uri="{FF2B5EF4-FFF2-40B4-BE49-F238E27FC236}">
                <a16:creationId xmlns:a16="http://schemas.microsoft.com/office/drawing/2014/main" id="{469E0859-922A-4443-B387-423D025B4901}"/>
              </a:ext>
            </a:extLst>
          </p:cNvPr>
          <p:cNvCxnSpPr/>
          <p:nvPr/>
        </p:nvCxnSpPr>
        <p:spPr>
          <a:xfrm>
            <a:off x="6345382" y="5694218"/>
            <a:ext cx="116378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22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animEffect transition="in" filter="fade">
                                      <p:cBhvr>
                                        <p:cTn id="9" dur="200"/>
                                        <p:tgtEl>
                                          <p:spTgt spid="6"/>
                                        </p:tgtEl>
                                      </p:cBhvr>
                                    </p:animEffect>
                                  </p:childTnLst>
                                </p:cTn>
                              </p:par>
                            </p:childTnLst>
                          </p:cTn>
                        </p:par>
                        <p:par>
                          <p:cTn id="10" fill="hold">
                            <p:stCondLst>
                              <p:cond delay="200"/>
                            </p:stCondLst>
                            <p:childTnLst>
                              <p:par>
                                <p:cTn id="11" presetID="53" presetClass="entr" presetSubtype="16"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200" fill="hold"/>
                                        <p:tgtEl>
                                          <p:spTgt spid="23"/>
                                        </p:tgtEl>
                                        <p:attrNameLst>
                                          <p:attrName>ppt_w</p:attrName>
                                        </p:attrNameLst>
                                      </p:cBhvr>
                                      <p:tavLst>
                                        <p:tav tm="0">
                                          <p:val>
                                            <p:fltVal val="0"/>
                                          </p:val>
                                        </p:tav>
                                        <p:tav tm="100000">
                                          <p:val>
                                            <p:strVal val="#ppt_w"/>
                                          </p:val>
                                        </p:tav>
                                      </p:tavLst>
                                    </p:anim>
                                    <p:anim calcmode="lin" valueType="num">
                                      <p:cBhvr>
                                        <p:cTn id="14" dur="200" fill="hold"/>
                                        <p:tgtEl>
                                          <p:spTgt spid="23"/>
                                        </p:tgtEl>
                                        <p:attrNameLst>
                                          <p:attrName>ppt_h</p:attrName>
                                        </p:attrNameLst>
                                      </p:cBhvr>
                                      <p:tavLst>
                                        <p:tav tm="0">
                                          <p:val>
                                            <p:fltVal val="0"/>
                                          </p:val>
                                        </p:tav>
                                        <p:tav tm="100000">
                                          <p:val>
                                            <p:strVal val="#ppt_h"/>
                                          </p:val>
                                        </p:tav>
                                      </p:tavLst>
                                    </p:anim>
                                    <p:animEffect transition="in" filter="fade">
                                      <p:cBhvr>
                                        <p:cTn id="15" dur="200"/>
                                        <p:tgtEl>
                                          <p:spTgt spid="23"/>
                                        </p:tgtEl>
                                      </p:cBhvr>
                                    </p:animEffect>
                                  </p:childTnLst>
                                </p:cTn>
                              </p:par>
                              <p:par>
                                <p:cTn id="16" presetID="16" presetClass="entr" presetSubtype="37"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outVertical)">
                                      <p:cBhvr>
                                        <p:cTn id="18"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itting, water, green, clock&#10;&#10;Description automatically generated">
            <a:extLst>
              <a:ext uri="{FF2B5EF4-FFF2-40B4-BE49-F238E27FC236}">
                <a16:creationId xmlns:a16="http://schemas.microsoft.com/office/drawing/2014/main" id="{8CFDE919-7651-4AC9-98BC-F9EFED46FF10}"/>
              </a:ext>
            </a:extLst>
          </p:cNvPr>
          <p:cNvPicPr>
            <a:picLocks noChangeAspect="1"/>
          </p:cNvPicPr>
          <p:nvPr/>
        </p:nvPicPr>
        <p:blipFill rotWithShape="1">
          <a:blip r:embed="rId3">
            <a:clrChange>
              <a:clrFrom>
                <a:srgbClr val="000000"/>
              </a:clrFrom>
              <a:clrTo>
                <a:srgbClr val="000000">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t="81215"/>
          <a:stretch/>
        </p:blipFill>
        <p:spPr>
          <a:xfrm>
            <a:off x="-107752" y="1169246"/>
            <a:ext cx="12109945" cy="2496788"/>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4"/>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5"/>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6"/>
          <a:stretch>
            <a:fillRect/>
          </a:stretch>
        </p:blipFill>
        <p:spPr>
          <a:xfrm>
            <a:off x="1" y="0"/>
            <a:ext cx="12191999" cy="1169247"/>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MNIST 10 </a:t>
                </a:r>
                <a14:m>
                  <m:oMath xmlns:m="http://schemas.openxmlformats.org/officeDocument/2006/math">
                    <m:r>
                      <a:rPr lang="en-SG" sz="3600" b="1" i="1">
                        <a:solidFill>
                          <a:srgbClr val="FFFFFF"/>
                        </a:solidFill>
                        <a:latin typeface="Cambria Math" panose="02040503050406030204" pitchFamily="18" charset="0"/>
                        <a:ea typeface="ArialMT" pitchFamily="2" charset="0"/>
                        <a:cs typeface="ArialMT" pitchFamily="2" charset="0"/>
                      </a:rPr>
                      <m:t>×</m:t>
                    </m:r>
                  </m:oMath>
                </a14:m>
                <a:r>
                  <a:rPr lang="en-GB" sz="3600" b="1" dirty="0">
                    <a:solidFill>
                      <a:srgbClr val="FFFFFF"/>
                    </a:solidFill>
                    <a:latin typeface="ArialMT" pitchFamily="2" charset="0"/>
                    <a:ea typeface="ArialMT" pitchFamily="2" charset="0"/>
                    <a:cs typeface="ArialMT" pitchFamily="2" charset="0"/>
                  </a:rPr>
                  <a:t> 20 FCN Neuromorphic Layer</a:t>
                </a:r>
                <a:endParaRPr lang="en-GB" sz="1100" dirty="0">
                  <a:solidFill>
                    <a:srgbClr val="000000"/>
                  </a:solidFill>
                  <a:effectLst/>
                  <a:latin typeface="Calibri" panose="020F0502020204030204" pitchFamily="34" charset="0"/>
                  <a:ea typeface="Calibri" panose="020F0502020204030204" pitchFamily="34" charset="0"/>
                </a:endParaRPr>
              </a:p>
            </p:txBody>
          </p:sp>
        </mc:Choice>
        <mc:Fallback xmlns="">
          <p:sp>
            <p:nvSpPr>
              <p:cNvPr id="29" name="Rectangle 28">
                <a:extLst>
                  <a:ext uri="{FF2B5EF4-FFF2-40B4-BE49-F238E27FC236}">
                    <a16:creationId xmlns:a16="http://schemas.microsoft.com/office/drawing/2014/main" id="{0430FA73-1474-4687-9417-73D1E2C11D5E}"/>
                  </a:ext>
                </a:extLst>
              </p:cNvPr>
              <p:cNvSpPr>
                <a:spLocks noRot="1" noChangeAspect="1" noMove="1" noResize="1" noEditPoints="1" noAdjustHandles="1" noChangeArrowheads="1" noChangeShapeType="1" noTextEdit="1"/>
              </p:cNvSpPr>
              <p:nvPr/>
            </p:nvSpPr>
            <p:spPr>
              <a:xfrm>
                <a:off x="674069" y="300682"/>
                <a:ext cx="11045351" cy="567882"/>
              </a:xfrm>
              <a:prstGeom prst="rect">
                <a:avLst/>
              </a:prstGeom>
              <a:blipFill>
                <a:blip r:embed="rId7"/>
                <a:stretch>
                  <a:fillRect l="-2540" t="-23656" b="-47312"/>
                </a:stretch>
              </a:blipFill>
              <a:ln>
                <a:noFill/>
              </a:ln>
            </p:spPr>
            <p:txBody>
              <a:bodyPr/>
              <a:lstStyle/>
              <a:p>
                <a:r>
                  <a:rPr lang="en-GB">
                    <a:noFill/>
                  </a:rPr>
                  <a:t> </a:t>
                </a:r>
              </a:p>
            </p:txBody>
          </p:sp>
        </mc:Fallback>
      </mc:AlternateContent>
      <p:sp>
        <p:nvSpPr>
          <p:cNvPr id="16" name="Content Placeholder 2">
            <a:extLst>
              <a:ext uri="{FF2B5EF4-FFF2-40B4-BE49-F238E27FC236}">
                <a16:creationId xmlns:a16="http://schemas.microsoft.com/office/drawing/2014/main" id="{81DE2D32-E3F0-410E-9FCE-8EDBD6E73187}"/>
              </a:ext>
            </a:extLst>
          </p:cNvPr>
          <p:cNvSpPr>
            <a:spLocks noGrp="1"/>
          </p:cNvSpPr>
          <p:nvPr>
            <p:ph idx="1"/>
          </p:nvPr>
        </p:nvSpPr>
        <p:spPr>
          <a:xfrm>
            <a:off x="936414" y="5324705"/>
            <a:ext cx="11065779" cy="847089"/>
          </a:xfrm>
        </p:spPr>
        <p:txBody>
          <a:bodyPr>
            <a:normAutofit lnSpcReduction="10000"/>
          </a:bodyPr>
          <a:lstStyle/>
          <a:p>
            <a:r>
              <a:rPr lang="en-SG" dirty="0"/>
              <a:t>Location of maximum value is extracted to predict the 10000 MNIST test dataset samples</a:t>
            </a:r>
          </a:p>
        </p:txBody>
      </p:sp>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55</a:t>
            </a:fld>
            <a:endParaRPr lang="en-GB"/>
          </a:p>
        </p:txBody>
      </p:sp>
      <p:sp>
        <p:nvSpPr>
          <p:cNvPr id="12" name="Content Placeholder 2">
            <a:extLst>
              <a:ext uri="{FF2B5EF4-FFF2-40B4-BE49-F238E27FC236}">
                <a16:creationId xmlns:a16="http://schemas.microsoft.com/office/drawing/2014/main" id="{3622A18B-4C21-4C81-8A0E-31725D33BF7D}"/>
              </a:ext>
            </a:extLst>
          </p:cNvPr>
          <p:cNvSpPr txBox="1">
            <a:spLocks/>
          </p:cNvSpPr>
          <p:nvPr/>
        </p:nvSpPr>
        <p:spPr>
          <a:xfrm>
            <a:off x="1066099" y="2007362"/>
            <a:ext cx="11065779" cy="3554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None/>
            </a:pPr>
            <a:endParaRPr lang="en-GB" dirty="0"/>
          </a:p>
        </p:txBody>
      </p:sp>
      <p:grpSp>
        <p:nvGrpSpPr>
          <p:cNvPr id="5" name="Group 4">
            <a:extLst>
              <a:ext uri="{FF2B5EF4-FFF2-40B4-BE49-F238E27FC236}">
                <a16:creationId xmlns:a16="http://schemas.microsoft.com/office/drawing/2014/main" id="{CB378D88-13E6-4F74-BE23-FF453D16A2C5}"/>
              </a:ext>
            </a:extLst>
          </p:cNvPr>
          <p:cNvGrpSpPr/>
          <p:nvPr/>
        </p:nvGrpSpPr>
        <p:grpSpPr>
          <a:xfrm>
            <a:off x="1145491" y="2910777"/>
            <a:ext cx="10494060" cy="1051838"/>
            <a:chOff x="2669252" y="3562349"/>
            <a:chExt cx="10191931" cy="1021555"/>
          </a:xfrm>
        </p:grpSpPr>
        <p:grpSp>
          <p:nvGrpSpPr>
            <p:cNvPr id="4" name="Group 3">
              <a:extLst>
                <a:ext uri="{FF2B5EF4-FFF2-40B4-BE49-F238E27FC236}">
                  <a16:creationId xmlns:a16="http://schemas.microsoft.com/office/drawing/2014/main" id="{7BD4BC99-C1FA-475A-AF70-CBC537E237A9}"/>
                </a:ext>
              </a:extLst>
            </p:cNvPr>
            <p:cNvGrpSpPr/>
            <p:nvPr/>
          </p:nvGrpSpPr>
          <p:grpSpPr>
            <a:xfrm>
              <a:off x="2669252" y="3562349"/>
              <a:ext cx="5092562" cy="1021555"/>
              <a:chOff x="936414" y="3214747"/>
              <a:chExt cx="6825400" cy="1369158"/>
            </a:xfrm>
          </p:grpSpPr>
          <p:grpSp>
            <p:nvGrpSpPr>
              <p:cNvPr id="15" name="Group 14">
                <a:extLst>
                  <a:ext uri="{FF2B5EF4-FFF2-40B4-BE49-F238E27FC236}">
                    <a16:creationId xmlns:a16="http://schemas.microsoft.com/office/drawing/2014/main" id="{2B032902-0015-439F-9309-7617F9E6BD46}"/>
                  </a:ext>
                </a:extLst>
              </p:cNvPr>
              <p:cNvGrpSpPr/>
              <p:nvPr/>
            </p:nvGrpSpPr>
            <p:grpSpPr>
              <a:xfrm>
                <a:off x="936414" y="3218825"/>
                <a:ext cx="1365080" cy="1365080"/>
                <a:chOff x="9083868" y="1469738"/>
                <a:chExt cx="1365080" cy="1365080"/>
              </a:xfrm>
            </p:grpSpPr>
            <p:sp>
              <p:nvSpPr>
                <p:cNvPr id="17" name="Oval 16">
                  <a:extLst>
                    <a:ext uri="{FF2B5EF4-FFF2-40B4-BE49-F238E27FC236}">
                      <a16:creationId xmlns:a16="http://schemas.microsoft.com/office/drawing/2014/main" id="{413916D3-6D98-434B-A1EB-52994B4EDF59}"/>
                    </a:ext>
                  </a:extLst>
                </p:cNvPr>
                <p:cNvSpPr/>
                <p:nvPr/>
              </p:nvSpPr>
              <p:spPr>
                <a:xfrm>
                  <a:off x="9083868" y="1469738"/>
                  <a:ext cx="1365080" cy="13650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descr="A close up of a map&#10;&#10;Description automatically generated">
                  <a:extLst>
                    <a:ext uri="{FF2B5EF4-FFF2-40B4-BE49-F238E27FC236}">
                      <a16:creationId xmlns:a16="http://schemas.microsoft.com/office/drawing/2014/main" id="{59DB15EB-5C6D-4A00-AC31-08CE927FA2D1}"/>
                    </a:ext>
                  </a:extLst>
                </p:cNvPr>
                <p:cNvPicPr>
                  <a:picLocks noChangeAspect="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9">
                          <a14:imgEffect>
                            <a14:artisticPhotocopy/>
                          </a14:imgEffect>
                          <a14:imgEffect>
                            <a14:sharpenSoften amount="50000"/>
                          </a14:imgEffect>
                        </a14:imgLayer>
                      </a14:imgProps>
                    </a:ext>
                    <a:ext uri="{28A0092B-C50C-407E-A947-70E740481C1C}">
                      <a14:useLocalDpi xmlns:a14="http://schemas.microsoft.com/office/drawing/2010/main" val="0"/>
                    </a:ext>
                  </a:extLst>
                </a:blip>
                <a:srcRect l="1640" t="17667" r="680" b="2632"/>
                <a:stretch/>
              </p:blipFill>
              <p:spPr>
                <a:xfrm>
                  <a:off x="9258993" y="1797418"/>
                  <a:ext cx="1023954" cy="652732"/>
                </a:xfrm>
                <a:prstGeom prst="rect">
                  <a:avLst/>
                </a:prstGeom>
              </p:spPr>
            </p:pic>
          </p:grpSp>
          <p:grpSp>
            <p:nvGrpSpPr>
              <p:cNvPr id="19" name="Group 18">
                <a:extLst>
                  <a:ext uri="{FF2B5EF4-FFF2-40B4-BE49-F238E27FC236}">
                    <a16:creationId xmlns:a16="http://schemas.microsoft.com/office/drawing/2014/main" id="{72F81D3F-6AA1-497A-ACF3-1CBCA9B42BB9}"/>
                  </a:ext>
                </a:extLst>
              </p:cNvPr>
              <p:cNvGrpSpPr/>
              <p:nvPr/>
            </p:nvGrpSpPr>
            <p:grpSpPr>
              <a:xfrm>
                <a:off x="2301494" y="3214747"/>
                <a:ext cx="1365080" cy="1365080"/>
                <a:chOff x="9083868" y="1469738"/>
                <a:chExt cx="1365080" cy="1365080"/>
              </a:xfrm>
            </p:grpSpPr>
            <p:sp>
              <p:nvSpPr>
                <p:cNvPr id="20" name="Oval 19">
                  <a:extLst>
                    <a:ext uri="{FF2B5EF4-FFF2-40B4-BE49-F238E27FC236}">
                      <a16:creationId xmlns:a16="http://schemas.microsoft.com/office/drawing/2014/main" id="{15B5CE75-BA1E-40E7-BEAE-5A46DFAECB13}"/>
                    </a:ext>
                  </a:extLst>
                </p:cNvPr>
                <p:cNvSpPr/>
                <p:nvPr/>
              </p:nvSpPr>
              <p:spPr>
                <a:xfrm>
                  <a:off x="9083868" y="1469738"/>
                  <a:ext cx="1365080" cy="13650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descr="A close up of a map&#10;&#10;Description automatically generated">
                  <a:extLst>
                    <a:ext uri="{FF2B5EF4-FFF2-40B4-BE49-F238E27FC236}">
                      <a16:creationId xmlns:a16="http://schemas.microsoft.com/office/drawing/2014/main" id="{13603AAC-EBC5-4B5D-8B63-7AFCDFFC8BB0}"/>
                    </a:ext>
                  </a:extLst>
                </p:cNvPr>
                <p:cNvPicPr>
                  <a:picLocks noChangeAspect="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9">
                          <a14:imgEffect>
                            <a14:artisticPhotocopy/>
                          </a14:imgEffect>
                          <a14:imgEffect>
                            <a14:sharpenSoften amount="50000"/>
                          </a14:imgEffect>
                        </a14:imgLayer>
                      </a14:imgProps>
                    </a:ext>
                    <a:ext uri="{28A0092B-C50C-407E-A947-70E740481C1C}">
                      <a14:useLocalDpi xmlns:a14="http://schemas.microsoft.com/office/drawing/2010/main" val="0"/>
                    </a:ext>
                  </a:extLst>
                </a:blip>
                <a:srcRect l="1640" t="17667" r="680" b="2632"/>
                <a:stretch/>
              </p:blipFill>
              <p:spPr>
                <a:xfrm>
                  <a:off x="9258993" y="1797418"/>
                  <a:ext cx="1023954" cy="652732"/>
                </a:xfrm>
                <a:prstGeom prst="rect">
                  <a:avLst/>
                </a:prstGeom>
              </p:spPr>
            </p:pic>
          </p:grpSp>
          <p:grpSp>
            <p:nvGrpSpPr>
              <p:cNvPr id="22" name="Group 21">
                <a:extLst>
                  <a:ext uri="{FF2B5EF4-FFF2-40B4-BE49-F238E27FC236}">
                    <a16:creationId xmlns:a16="http://schemas.microsoft.com/office/drawing/2014/main" id="{7A272021-52E7-4AD8-9E3D-66CD67FF1BD4}"/>
                  </a:ext>
                </a:extLst>
              </p:cNvPr>
              <p:cNvGrpSpPr/>
              <p:nvPr/>
            </p:nvGrpSpPr>
            <p:grpSpPr>
              <a:xfrm>
                <a:off x="3666574" y="3214747"/>
                <a:ext cx="1365080" cy="1365080"/>
                <a:chOff x="9083868" y="1469738"/>
                <a:chExt cx="1365080" cy="1365080"/>
              </a:xfrm>
            </p:grpSpPr>
            <p:sp>
              <p:nvSpPr>
                <p:cNvPr id="23" name="Oval 22">
                  <a:extLst>
                    <a:ext uri="{FF2B5EF4-FFF2-40B4-BE49-F238E27FC236}">
                      <a16:creationId xmlns:a16="http://schemas.microsoft.com/office/drawing/2014/main" id="{5A11EBB7-6C9C-4B9F-BEC6-7EA6F2227702}"/>
                    </a:ext>
                  </a:extLst>
                </p:cNvPr>
                <p:cNvSpPr/>
                <p:nvPr/>
              </p:nvSpPr>
              <p:spPr>
                <a:xfrm>
                  <a:off x="9083868" y="1469738"/>
                  <a:ext cx="1365080" cy="13650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descr="A close up of a map&#10;&#10;Description automatically generated">
                  <a:extLst>
                    <a:ext uri="{FF2B5EF4-FFF2-40B4-BE49-F238E27FC236}">
                      <a16:creationId xmlns:a16="http://schemas.microsoft.com/office/drawing/2014/main" id="{03714E81-BC31-4AD6-AD55-012AC54F8C80}"/>
                    </a:ext>
                  </a:extLst>
                </p:cNvPr>
                <p:cNvPicPr>
                  <a:picLocks noChangeAspect="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9">
                          <a14:imgEffect>
                            <a14:artisticPhotocopy/>
                          </a14:imgEffect>
                          <a14:imgEffect>
                            <a14:sharpenSoften amount="50000"/>
                          </a14:imgEffect>
                        </a14:imgLayer>
                      </a14:imgProps>
                    </a:ext>
                    <a:ext uri="{28A0092B-C50C-407E-A947-70E740481C1C}">
                      <a14:useLocalDpi xmlns:a14="http://schemas.microsoft.com/office/drawing/2010/main" val="0"/>
                    </a:ext>
                  </a:extLst>
                </a:blip>
                <a:srcRect l="1640" t="17667" r="680" b="2632"/>
                <a:stretch/>
              </p:blipFill>
              <p:spPr>
                <a:xfrm>
                  <a:off x="9258993" y="1797418"/>
                  <a:ext cx="1023954" cy="652732"/>
                </a:xfrm>
                <a:prstGeom prst="rect">
                  <a:avLst/>
                </a:prstGeom>
              </p:spPr>
            </p:pic>
          </p:grpSp>
          <p:grpSp>
            <p:nvGrpSpPr>
              <p:cNvPr id="30" name="Group 29">
                <a:extLst>
                  <a:ext uri="{FF2B5EF4-FFF2-40B4-BE49-F238E27FC236}">
                    <a16:creationId xmlns:a16="http://schemas.microsoft.com/office/drawing/2014/main" id="{DBDBAD21-6BFD-4F91-93F0-1FF7EF3F6D21}"/>
                  </a:ext>
                </a:extLst>
              </p:cNvPr>
              <p:cNvGrpSpPr/>
              <p:nvPr/>
            </p:nvGrpSpPr>
            <p:grpSpPr>
              <a:xfrm>
                <a:off x="5031654" y="3214747"/>
                <a:ext cx="1365080" cy="1365080"/>
                <a:chOff x="9083868" y="1469738"/>
                <a:chExt cx="1365080" cy="1365080"/>
              </a:xfrm>
            </p:grpSpPr>
            <p:sp>
              <p:nvSpPr>
                <p:cNvPr id="31" name="Oval 30">
                  <a:extLst>
                    <a:ext uri="{FF2B5EF4-FFF2-40B4-BE49-F238E27FC236}">
                      <a16:creationId xmlns:a16="http://schemas.microsoft.com/office/drawing/2014/main" id="{9242027E-C4A2-481C-AC6C-0143882A9BD9}"/>
                    </a:ext>
                  </a:extLst>
                </p:cNvPr>
                <p:cNvSpPr/>
                <p:nvPr/>
              </p:nvSpPr>
              <p:spPr>
                <a:xfrm>
                  <a:off x="9083868" y="1469738"/>
                  <a:ext cx="1365080" cy="13650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descr="A close up of a map&#10;&#10;Description automatically generated">
                  <a:extLst>
                    <a:ext uri="{FF2B5EF4-FFF2-40B4-BE49-F238E27FC236}">
                      <a16:creationId xmlns:a16="http://schemas.microsoft.com/office/drawing/2014/main" id="{6A3A7601-5B0C-4FBB-B420-F1B7F017C8D4}"/>
                    </a:ext>
                  </a:extLst>
                </p:cNvPr>
                <p:cNvPicPr>
                  <a:picLocks noChangeAspect="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9">
                          <a14:imgEffect>
                            <a14:artisticPhotocopy/>
                          </a14:imgEffect>
                          <a14:imgEffect>
                            <a14:sharpenSoften amount="50000"/>
                          </a14:imgEffect>
                        </a14:imgLayer>
                      </a14:imgProps>
                    </a:ext>
                    <a:ext uri="{28A0092B-C50C-407E-A947-70E740481C1C}">
                      <a14:useLocalDpi xmlns:a14="http://schemas.microsoft.com/office/drawing/2010/main" val="0"/>
                    </a:ext>
                  </a:extLst>
                </a:blip>
                <a:srcRect l="1640" t="17667" r="680" b="2632"/>
                <a:stretch/>
              </p:blipFill>
              <p:spPr>
                <a:xfrm>
                  <a:off x="9258993" y="1797418"/>
                  <a:ext cx="1023954" cy="652732"/>
                </a:xfrm>
                <a:prstGeom prst="rect">
                  <a:avLst/>
                </a:prstGeom>
              </p:spPr>
            </p:pic>
          </p:grpSp>
          <p:grpSp>
            <p:nvGrpSpPr>
              <p:cNvPr id="33" name="Group 32">
                <a:extLst>
                  <a:ext uri="{FF2B5EF4-FFF2-40B4-BE49-F238E27FC236}">
                    <a16:creationId xmlns:a16="http://schemas.microsoft.com/office/drawing/2014/main" id="{861B5FDE-0BA8-46FB-878A-3329B77A8D69}"/>
                  </a:ext>
                </a:extLst>
              </p:cNvPr>
              <p:cNvGrpSpPr/>
              <p:nvPr/>
            </p:nvGrpSpPr>
            <p:grpSpPr>
              <a:xfrm>
                <a:off x="6396734" y="3214747"/>
                <a:ext cx="1365080" cy="1365080"/>
                <a:chOff x="9083868" y="1469738"/>
                <a:chExt cx="1365080" cy="1365080"/>
              </a:xfrm>
            </p:grpSpPr>
            <p:sp>
              <p:nvSpPr>
                <p:cNvPr id="34" name="Oval 33">
                  <a:extLst>
                    <a:ext uri="{FF2B5EF4-FFF2-40B4-BE49-F238E27FC236}">
                      <a16:creationId xmlns:a16="http://schemas.microsoft.com/office/drawing/2014/main" id="{7F400DA2-F816-4F81-A4D7-30CC2FEB22A3}"/>
                    </a:ext>
                  </a:extLst>
                </p:cNvPr>
                <p:cNvSpPr/>
                <p:nvPr/>
              </p:nvSpPr>
              <p:spPr>
                <a:xfrm>
                  <a:off x="9083868" y="1469738"/>
                  <a:ext cx="1365080" cy="13650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Picture 34" descr="A close up of a map&#10;&#10;Description automatically generated">
                  <a:extLst>
                    <a:ext uri="{FF2B5EF4-FFF2-40B4-BE49-F238E27FC236}">
                      <a16:creationId xmlns:a16="http://schemas.microsoft.com/office/drawing/2014/main" id="{BAB18D0B-8E40-4EBE-BF60-76D1F9FAD1C6}"/>
                    </a:ext>
                  </a:extLst>
                </p:cNvPr>
                <p:cNvPicPr>
                  <a:picLocks noChangeAspect="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9">
                          <a14:imgEffect>
                            <a14:artisticPhotocopy/>
                          </a14:imgEffect>
                          <a14:imgEffect>
                            <a14:sharpenSoften amount="50000"/>
                          </a14:imgEffect>
                        </a14:imgLayer>
                      </a14:imgProps>
                    </a:ext>
                    <a:ext uri="{28A0092B-C50C-407E-A947-70E740481C1C}">
                      <a14:useLocalDpi xmlns:a14="http://schemas.microsoft.com/office/drawing/2010/main" val="0"/>
                    </a:ext>
                  </a:extLst>
                </a:blip>
                <a:srcRect l="1640" t="17667" r="680" b="2632"/>
                <a:stretch/>
              </p:blipFill>
              <p:spPr>
                <a:xfrm>
                  <a:off x="9258993" y="1797418"/>
                  <a:ext cx="1023954" cy="652732"/>
                </a:xfrm>
                <a:prstGeom prst="rect">
                  <a:avLst/>
                </a:prstGeom>
              </p:spPr>
            </p:pic>
          </p:grpSp>
        </p:grpSp>
        <p:grpSp>
          <p:nvGrpSpPr>
            <p:cNvPr id="42" name="Group 41">
              <a:extLst>
                <a:ext uri="{FF2B5EF4-FFF2-40B4-BE49-F238E27FC236}">
                  <a16:creationId xmlns:a16="http://schemas.microsoft.com/office/drawing/2014/main" id="{C7D30FD4-A5AB-4F00-B162-77C3D304BF0C}"/>
                </a:ext>
              </a:extLst>
            </p:cNvPr>
            <p:cNvGrpSpPr/>
            <p:nvPr/>
          </p:nvGrpSpPr>
          <p:grpSpPr>
            <a:xfrm>
              <a:off x="7768621" y="3562349"/>
              <a:ext cx="5092562" cy="1021555"/>
              <a:chOff x="936414" y="3214747"/>
              <a:chExt cx="6825400" cy="1369158"/>
            </a:xfrm>
          </p:grpSpPr>
          <p:grpSp>
            <p:nvGrpSpPr>
              <p:cNvPr id="43" name="Group 42">
                <a:extLst>
                  <a:ext uri="{FF2B5EF4-FFF2-40B4-BE49-F238E27FC236}">
                    <a16:creationId xmlns:a16="http://schemas.microsoft.com/office/drawing/2014/main" id="{15833333-D592-4FA8-A80E-7B1A02798D00}"/>
                  </a:ext>
                </a:extLst>
              </p:cNvPr>
              <p:cNvGrpSpPr/>
              <p:nvPr/>
            </p:nvGrpSpPr>
            <p:grpSpPr>
              <a:xfrm>
                <a:off x="936414" y="3218825"/>
                <a:ext cx="1365080" cy="1365080"/>
                <a:chOff x="9083868" y="1469738"/>
                <a:chExt cx="1365080" cy="1365080"/>
              </a:xfrm>
            </p:grpSpPr>
            <p:sp>
              <p:nvSpPr>
                <p:cNvPr id="56" name="Oval 55">
                  <a:extLst>
                    <a:ext uri="{FF2B5EF4-FFF2-40B4-BE49-F238E27FC236}">
                      <a16:creationId xmlns:a16="http://schemas.microsoft.com/office/drawing/2014/main" id="{87048143-ABF1-4F04-86DA-984650AC01B6}"/>
                    </a:ext>
                  </a:extLst>
                </p:cNvPr>
                <p:cNvSpPr/>
                <p:nvPr/>
              </p:nvSpPr>
              <p:spPr>
                <a:xfrm>
                  <a:off x="9083868" y="1469738"/>
                  <a:ext cx="1365080" cy="13650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7" name="Picture 56" descr="A close up of a map&#10;&#10;Description automatically generated">
                  <a:extLst>
                    <a:ext uri="{FF2B5EF4-FFF2-40B4-BE49-F238E27FC236}">
                      <a16:creationId xmlns:a16="http://schemas.microsoft.com/office/drawing/2014/main" id="{21373AC0-8B03-413F-9C9A-6A9761D440B0}"/>
                    </a:ext>
                  </a:extLst>
                </p:cNvPr>
                <p:cNvPicPr>
                  <a:picLocks noChangeAspect="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9">
                          <a14:imgEffect>
                            <a14:artisticPhotocopy/>
                          </a14:imgEffect>
                          <a14:imgEffect>
                            <a14:sharpenSoften amount="50000"/>
                          </a14:imgEffect>
                        </a14:imgLayer>
                      </a14:imgProps>
                    </a:ext>
                    <a:ext uri="{28A0092B-C50C-407E-A947-70E740481C1C}">
                      <a14:useLocalDpi xmlns:a14="http://schemas.microsoft.com/office/drawing/2010/main" val="0"/>
                    </a:ext>
                  </a:extLst>
                </a:blip>
                <a:srcRect l="1640" t="17667" r="680" b="2632"/>
                <a:stretch/>
              </p:blipFill>
              <p:spPr>
                <a:xfrm>
                  <a:off x="9258993" y="1797418"/>
                  <a:ext cx="1023954" cy="652732"/>
                </a:xfrm>
                <a:prstGeom prst="rect">
                  <a:avLst/>
                </a:prstGeom>
              </p:spPr>
            </p:pic>
          </p:grpSp>
          <p:grpSp>
            <p:nvGrpSpPr>
              <p:cNvPr id="44" name="Group 43">
                <a:extLst>
                  <a:ext uri="{FF2B5EF4-FFF2-40B4-BE49-F238E27FC236}">
                    <a16:creationId xmlns:a16="http://schemas.microsoft.com/office/drawing/2014/main" id="{DB6DCD5F-90F4-42E2-9D64-488BEBF11519}"/>
                  </a:ext>
                </a:extLst>
              </p:cNvPr>
              <p:cNvGrpSpPr/>
              <p:nvPr/>
            </p:nvGrpSpPr>
            <p:grpSpPr>
              <a:xfrm>
                <a:off x="2301494" y="3214747"/>
                <a:ext cx="1365080" cy="1365080"/>
                <a:chOff x="9083868" y="1469738"/>
                <a:chExt cx="1365080" cy="1365080"/>
              </a:xfrm>
            </p:grpSpPr>
            <p:sp>
              <p:nvSpPr>
                <p:cNvPr id="54" name="Oval 53">
                  <a:extLst>
                    <a:ext uri="{FF2B5EF4-FFF2-40B4-BE49-F238E27FC236}">
                      <a16:creationId xmlns:a16="http://schemas.microsoft.com/office/drawing/2014/main" id="{48ACC250-174A-46B8-8921-A575C59085C2}"/>
                    </a:ext>
                  </a:extLst>
                </p:cNvPr>
                <p:cNvSpPr/>
                <p:nvPr/>
              </p:nvSpPr>
              <p:spPr>
                <a:xfrm>
                  <a:off x="9083868" y="1469738"/>
                  <a:ext cx="1365080" cy="13650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5" name="Picture 54" descr="A close up of a map&#10;&#10;Description automatically generated">
                  <a:extLst>
                    <a:ext uri="{FF2B5EF4-FFF2-40B4-BE49-F238E27FC236}">
                      <a16:creationId xmlns:a16="http://schemas.microsoft.com/office/drawing/2014/main" id="{7B142F3F-4984-478C-BD10-6E1FFB278B59}"/>
                    </a:ext>
                  </a:extLst>
                </p:cNvPr>
                <p:cNvPicPr>
                  <a:picLocks noChangeAspect="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9">
                          <a14:imgEffect>
                            <a14:artisticPhotocopy/>
                          </a14:imgEffect>
                          <a14:imgEffect>
                            <a14:sharpenSoften amount="50000"/>
                          </a14:imgEffect>
                        </a14:imgLayer>
                      </a14:imgProps>
                    </a:ext>
                    <a:ext uri="{28A0092B-C50C-407E-A947-70E740481C1C}">
                      <a14:useLocalDpi xmlns:a14="http://schemas.microsoft.com/office/drawing/2010/main" val="0"/>
                    </a:ext>
                  </a:extLst>
                </a:blip>
                <a:srcRect l="1640" t="17667" r="680" b="2632"/>
                <a:stretch/>
              </p:blipFill>
              <p:spPr>
                <a:xfrm>
                  <a:off x="9258993" y="1797418"/>
                  <a:ext cx="1023954" cy="652732"/>
                </a:xfrm>
                <a:prstGeom prst="rect">
                  <a:avLst/>
                </a:prstGeom>
              </p:spPr>
            </p:pic>
          </p:grpSp>
          <p:grpSp>
            <p:nvGrpSpPr>
              <p:cNvPr id="45" name="Group 44">
                <a:extLst>
                  <a:ext uri="{FF2B5EF4-FFF2-40B4-BE49-F238E27FC236}">
                    <a16:creationId xmlns:a16="http://schemas.microsoft.com/office/drawing/2014/main" id="{92131F97-9AAF-4C1D-B0C7-00978A05CDBB}"/>
                  </a:ext>
                </a:extLst>
              </p:cNvPr>
              <p:cNvGrpSpPr/>
              <p:nvPr/>
            </p:nvGrpSpPr>
            <p:grpSpPr>
              <a:xfrm>
                <a:off x="3666574" y="3214747"/>
                <a:ext cx="1365080" cy="1365080"/>
                <a:chOff x="9083868" y="1469738"/>
                <a:chExt cx="1365080" cy="1365080"/>
              </a:xfrm>
            </p:grpSpPr>
            <p:sp>
              <p:nvSpPr>
                <p:cNvPr id="52" name="Oval 51">
                  <a:extLst>
                    <a:ext uri="{FF2B5EF4-FFF2-40B4-BE49-F238E27FC236}">
                      <a16:creationId xmlns:a16="http://schemas.microsoft.com/office/drawing/2014/main" id="{73137853-D5A2-493D-9C5F-EFE0B2E3161E}"/>
                    </a:ext>
                  </a:extLst>
                </p:cNvPr>
                <p:cNvSpPr/>
                <p:nvPr/>
              </p:nvSpPr>
              <p:spPr>
                <a:xfrm>
                  <a:off x="9083868" y="1469738"/>
                  <a:ext cx="1365080" cy="13650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3" name="Picture 52" descr="A close up of a map&#10;&#10;Description automatically generated">
                  <a:extLst>
                    <a:ext uri="{FF2B5EF4-FFF2-40B4-BE49-F238E27FC236}">
                      <a16:creationId xmlns:a16="http://schemas.microsoft.com/office/drawing/2014/main" id="{F8C80028-EC42-4429-A609-F16DEDCB8858}"/>
                    </a:ext>
                  </a:extLst>
                </p:cNvPr>
                <p:cNvPicPr>
                  <a:picLocks noChangeAspect="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9">
                          <a14:imgEffect>
                            <a14:artisticPhotocopy/>
                          </a14:imgEffect>
                          <a14:imgEffect>
                            <a14:sharpenSoften amount="50000"/>
                          </a14:imgEffect>
                        </a14:imgLayer>
                      </a14:imgProps>
                    </a:ext>
                    <a:ext uri="{28A0092B-C50C-407E-A947-70E740481C1C}">
                      <a14:useLocalDpi xmlns:a14="http://schemas.microsoft.com/office/drawing/2010/main" val="0"/>
                    </a:ext>
                  </a:extLst>
                </a:blip>
                <a:srcRect l="1640" t="17667" r="680" b="2632"/>
                <a:stretch/>
              </p:blipFill>
              <p:spPr>
                <a:xfrm>
                  <a:off x="9258993" y="1797418"/>
                  <a:ext cx="1023954" cy="652732"/>
                </a:xfrm>
                <a:prstGeom prst="rect">
                  <a:avLst/>
                </a:prstGeom>
              </p:spPr>
            </p:pic>
          </p:grpSp>
          <p:grpSp>
            <p:nvGrpSpPr>
              <p:cNvPr id="46" name="Group 45">
                <a:extLst>
                  <a:ext uri="{FF2B5EF4-FFF2-40B4-BE49-F238E27FC236}">
                    <a16:creationId xmlns:a16="http://schemas.microsoft.com/office/drawing/2014/main" id="{4A809D4F-E58B-4E20-A709-A779D80D1432}"/>
                  </a:ext>
                </a:extLst>
              </p:cNvPr>
              <p:cNvGrpSpPr/>
              <p:nvPr/>
            </p:nvGrpSpPr>
            <p:grpSpPr>
              <a:xfrm>
                <a:off x="5031654" y="3214747"/>
                <a:ext cx="1365080" cy="1365080"/>
                <a:chOff x="9083868" y="1469738"/>
                <a:chExt cx="1365080" cy="1365080"/>
              </a:xfrm>
            </p:grpSpPr>
            <p:sp>
              <p:nvSpPr>
                <p:cNvPr id="50" name="Oval 49">
                  <a:extLst>
                    <a:ext uri="{FF2B5EF4-FFF2-40B4-BE49-F238E27FC236}">
                      <a16:creationId xmlns:a16="http://schemas.microsoft.com/office/drawing/2014/main" id="{CD6CA544-6A34-498D-813A-67DF4AF41F48}"/>
                    </a:ext>
                  </a:extLst>
                </p:cNvPr>
                <p:cNvSpPr/>
                <p:nvPr/>
              </p:nvSpPr>
              <p:spPr>
                <a:xfrm>
                  <a:off x="9083868" y="1469738"/>
                  <a:ext cx="1365080" cy="13650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1" name="Picture 50" descr="A close up of a map&#10;&#10;Description automatically generated">
                  <a:extLst>
                    <a:ext uri="{FF2B5EF4-FFF2-40B4-BE49-F238E27FC236}">
                      <a16:creationId xmlns:a16="http://schemas.microsoft.com/office/drawing/2014/main" id="{00C4D785-0C34-4C78-AF45-349B9D68B251}"/>
                    </a:ext>
                  </a:extLst>
                </p:cNvPr>
                <p:cNvPicPr>
                  <a:picLocks noChangeAspect="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9">
                          <a14:imgEffect>
                            <a14:artisticPhotocopy/>
                          </a14:imgEffect>
                          <a14:imgEffect>
                            <a14:sharpenSoften amount="50000"/>
                          </a14:imgEffect>
                        </a14:imgLayer>
                      </a14:imgProps>
                    </a:ext>
                    <a:ext uri="{28A0092B-C50C-407E-A947-70E740481C1C}">
                      <a14:useLocalDpi xmlns:a14="http://schemas.microsoft.com/office/drawing/2010/main" val="0"/>
                    </a:ext>
                  </a:extLst>
                </a:blip>
                <a:srcRect l="1640" t="17667" r="680" b="2632"/>
                <a:stretch/>
              </p:blipFill>
              <p:spPr>
                <a:xfrm>
                  <a:off x="9258993" y="1797418"/>
                  <a:ext cx="1023954" cy="652732"/>
                </a:xfrm>
                <a:prstGeom prst="rect">
                  <a:avLst/>
                </a:prstGeom>
              </p:spPr>
            </p:pic>
          </p:grpSp>
          <p:grpSp>
            <p:nvGrpSpPr>
              <p:cNvPr id="47" name="Group 46">
                <a:extLst>
                  <a:ext uri="{FF2B5EF4-FFF2-40B4-BE49-F238E27FC236}">
                    <a16:creationId xmlns:a16="http://schemas.microsoft.com/office/drawing/2014/main" id="{2DD6A672-29BA-4A08-82F5-315015346162}"/>
                  </a:ext>
                </a:extLst>
              </p:cNvPr>
              <p:cNvGrpSpPr/>
              <p:nvPr/>
            </p:nvGrpSpPr>
            <p:grpSpPr>
              <a:xfrm>
                <a:off x="6396734" y="3214747"/>
                <a:ext cx="1365080" cy="1365080"/>
                <a:chOff x="9083868" y="1469738"/>
                <a:chExt cx="1365080" cy="1365080"/>
              </a:xfrm>
            </p:grpSpPr>
            <p:sp>
              <p:nvSpPr>
                <p:cNvPr id="48" name="Oval 47">
                  <a:extLst>
                    <a:ext uri="{FF2B5EF4-FFF2-40B4-BE49-F238E27FC236}">
                      <a16:creationId xmlns:a16="http://schemas.microsoft.com/office/drawing/2014/main" id="{65CA2D6E-0FDA-40CA-AB63-CCE498D123AB}"/>
                    </a:ext>
                  </a:extLst>
                </p:cNvPr>
                <p:cNvSpPr/>
                <p:nvPr/>
              </p:nvSpPr>
              <p:spPr>
                <a:xfrm>
                  <a:off x="9083868" y="1469738"/>
                  <a:ext cx="1365080" cy="13650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9" name="Picture 48" descr="A close up of a map&#10;&#10;Description automatically generated">
                  <a:extLst>
                    <a:ext uri="{FF2B5EF4-FFF2-40B4-BE49-F238E27FC236}">
                      <a16:creationId xmlns:a16="http://schemas.microsoft.com/office/drawing/2014/main" id="{46D849C1-995C-42F5-A436-B9C01584FBA1}"/>
                    </a:ext>
                  </a:extLst>
                </p:cNvPr>
                <p:cNvPicPr>
                  <a:picLocks noChangeAspect="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9">
                          <a14:imgEffect>
                            <a14:artisticPhotocopy/>
                          </a14:imgEffect>
                          <a14:imgEffect>
                            <a14:sharpenSoften amount="50000"/>
                          </a14:imgEffect>
                        </a14:imgLayer>
                      </a14:imgProps>
                    </a:ext>
                    <a:ext uri="{28A0092B-C50C-407E-A947-70E740481C1C}">
                      <a14:useLocalDpi xmlns:a14="http://schemas.microsoft.com/office/drawing/2010/main" val="0"/>
                    </a:ext>
                  </a:extLst>
                </a:blip>
                <a:srcRect l="1640" t="17667" r="680" b="2632"/>
                <a:stretch/>
              </p:blipFill>
              <p:spPr>
                <a:xfrm>
                  <a:off x="9258993" y="1797418"/>
                  <a:ext cx="1023954" cy="652732"/>
                </a:xfrm>
                <a:prstGeom prst="rect">
                  <a:avLst/>
                </a:prstGeom>
              </p:spPr>
            </p:pic>
          </p:grpSp>
        </p:grpSp>
      </p:grpSp>
      <p:graphicFrame>
        <p:nvGraphicFramePr>
          <p:cNvPr id="9" name="Table 9">
            <a:extLst>
              <a:ext uri="{FF2B5EF4-FFF2-40B4-BE49-F238E27FC236}">
                <a16:creationId xmlns:a16="http://schemas.microsoft.com/office/drawing/2014/main" id="{9F36FCE7-3997-44CE-B723-19F3B6CDEE97}"/>
              </a:ext>
            </a:extLst>
          </p:cNvPr>
          <p:cNvGraphicFramePr>
            <a:graphicFrameLocks noGrp="1"/>
          </p:cNvGraphicFramePr>
          <p:nvPr>
            <p:extLst>
              <p:ext uri="{D42A27DB-BD31-4B8C-83A1-F6EECF244321}">
                <p14:modId xmlns:p14="http://schemas.microsoft.com/office/powerpoint/2010/main" val="3768899191"/>
              </p:ext>
            </p:extLst>
          </p:nvPr>
        </p:nvGraphicFramePr>
        <p:xfrm>
          <a:off x="1141987" y="4249692"/>
          <a:ext cx="10494060" cy="781670"/>
        </p:xfrm>
        <a:graphic>
          <a:graphicData uri="http://schemas.openxmlformats.org/drawingml/2006/table">
            <a:tbl>
              <a:tblPr bandRow="1">
                <a:tableStyleId>{16D9F66E-5EB9-4882-86FB-DCBF35E3C3E4}</a:tableStyleId>
              </a:tblPr>
              <a:tblGrid>
                <a:gridCol w="1049406">
                  <a:extLst>
                    <a:ext uri="{9D8B030D-6E8A-4147-A177-3AD203B41FA5}">
                      <a16:colId xmlns:a16="http://schemas.microsoft.com/office/drawing/2014/main" val="2397154755"/>
                    </a:ext>
                  </a:extLst>
                </a:gridCol>
                <a:gridCol w="1049406">
                  <a:extLst>
                    <a:ext uri="{9D8B030D-6E8A-4147-A177-3AD203B41FA5}">
                      <a16:colId xmlns:a16="http://schemas.microsoft.com/office/drawing/2014/main" val="4113906488"/>
                    </a:ext>
                  </a:extLst>
                </a:gridCol>
                <a:gridCol w="1049406">
                  <a:extLst>
                    <a:ext uri="{9D8B030D-6E8A-4147-A177-3AD203B41FA5}">
                      <a16:colId xmlns:a16="http://schemas.microsoft.com/office/drawing/2014/main" val="49896527"/>
                    </a:ext>
                  </a:extLst>
                </a:gridCol>
                <a:gridCol w="1049406">
                  <a:extLst>
                    <a:ext uri="{9D8B030D-6E8A-4147-A177-3AD203B41FA5}">
                      <a16:colId xmlns:a16="http://schemas.microsoft.com/office/drawing/2014/main" val="78120050"/>
                    </a:ext>
                  </a:extLst>
                </a:gridCol>
                <a:gridCol w="1049406">
                  <a:extLst>
                    <a:ext uri="{9D8B030D-6E8A-4147-A177-3AD203B41FA5}">
                      <a16:colId xmlns:a16="http://schemas.microsoft.com/office/drawing/2014/main" val="2452515370"/>
                    </a:ext>
                  </a:extLst>
                </a:gridCol>
                <a:gridCol w="1049406">
                  <a:extLst>
                    <a:ext uri="{9D8B030D-6E8A-4147-A177-3AD203B41FA5}">
                      <a16:colId xmlns:a16="http://schemas.microsoft.com/office/drawing/2014/main" val="18983107"/>
                    </a:ext>
                  </a:extLst>
                </a:gridCol>
                <a:gridCol w="1049406">
                  <a:extLst>
                    <a:ext uri="{9D8B030D-6E8A-4147-A177-3AD203B41FA5}">
                      <a16:colId xmlns:a16="http://schemas.microsoft.com/office/drawing/2014/main" val="510298156"/>
                    </a:ext>
                  </a:extLst>
                </a:gridCol>
                <a:gridCol w="1049406">
                  <a:extLst>
                    <a:ext uri="{9D8B030D-6E8A-4147-A177-3AD203B41FA5}">
                      <a16:colId xmlns:a16="http://schemas.microsoft.com/office/drawing/2014/main" val="3201937944"/>
                    </a:ext>
                  </a:extLst>
                </a:gridCol>
                <a:gridCol w="1049406">
                  <a:extLst>
                    <a:ext uri="{9D8B030D-6E8A-4147-A177-3AD203B41FA5}">
                      <a16:colId xmlns:a16="http://schemas.microsoft.com/office/drawing/2014/main" val="602740051"/>
                    </a:ext>
                  </a:extLst>
                </a:gridCol>
                <a:gridCol w="1049406">
                  <a:extLst>
                    <a:ext uri="{9D8B030D-6E8A-4147-A177-3AD203B41FA5}">
                      <a16:colId xmlns:a16="http://schemas.microsoft.com/office/drawing/2014/main" val="1552197419"/>
                    </a:ext>
                  </a:extLst>
                </a:gridCol>
              </a:tblGrid>
              <a:tr h="390835">
                <a:tc>
                  <a:txBody>
                    <a:bodyPr/>
                    <a:lstStyle/>
                    <a:p>
                      <a:pPr algn="ctr"/>
                      <a:r>
                        <a:rPr lang="en-SG" dirty="0"/>
                        <a:t>0.1000</a:t>
                      </a:r>
                      <a:endParaRPr lang="en-GB" dirty="0"/>
                    </a:p>
                  </a:txBody>
                  <a:tcPr/>
                </a:tc>
                <a:tc>
                  <a:txBody>
                    <a:bodyPr/>
                    <a:lstStyle/>
                    <a:p>
                      <a:pPr algn="ctr"/>
                      <a:r>
                        <a:rPr lang="en-SG" dirty="0"/>
                        <a:t>0.0981</a:t>
                      </a:r>
                      <a:endParaRPr lang="en-GB" dirty="0"/>
                    </a:p>
                  </a:txBody>
                  <a:tcPr/>
                </a:tc>
                <a:tc>
                  <a:txBody>
                    <a:bodyPr/>
                    <a:lstStyle/>
                    <a:p>
                      <a:pPr algn="ctr"/>
                      <a:r>
                        <a:rPr lang="en-SG" dirty="0"/>
                        <a:t>0.0994</a:t>
                      </a:r>
                      <a:endParaRPr lang="en-GB" dirty="0"/>
                    </a:p>
                  </a:txBody>
                  <a:tcPr/>
                </a:tc>
                <a:tc>
                  <a:txBody>
                    <a:bodyPr/>
                    <a:lstStyle/>
                    <a:p>
                      <a:pPr algn="ctr"/>
                      <a:r>
                        <a:rPr lang="en-SG" dirty="0"/>
                        <a:t>0.1002</a:t>
                      </a:r>
                      <a:endParaRPr lang="en-GB" dirty="0"/>
                    </a:p>
                  </a:txBody>
                  <a:tcPr/>
                </a:tc>
                <a:tc>
                  <a:txBody>
                    <a:bodyPr/>
                    <a:lstStyle/>
                    <a:p>
                      <a:pPr algn="ctr"/>
                      <a:r>
                        <a:rPr lang="en-SG" dirty="0"/>
                        <a:t>0.1000</a:t>
                      </a:r>
                      <a:endParaRPr lang="en-GB" dirty="0"/>
                    </a:p>
                  </a:txBody>
                  <a:tcPr/>
                </a:tc>
                <a:tc>
                  <a:txBody>
                    <a:bodyPr/>
                    <a:lstStyle/>
                    <a:p>
                      <a:pPr algn="ctr"/>
                      <a:r>
                        <a:rPr lang="en-SG" dirty="0"/>
                        <a:t>0.0995</a:t>
                      </a:r>
                      <a:endParaRPr lang="en-GB" dirty="0"/>
                    </a:p>
                  </a:txBody>
                  <a:tcPr/>
                </a:tc>
                <a:tc>
                  <a:txBody>
                    <a:bodyPr/>
                    <a:lstStyle/>
                    <a:p>
                      <a:pPr algn="ctr"/>
                      <a:r>
                        <a:rPr lang="en-SG" dirty="0"/>
                        <a:t>0.0994</a:t>
                      </a:r>
                      <a:endParaRPr lang="en-GB" dirty="0"/>
                    </a:p>
                  </a:txBody>
                  <a:tcPr/>
                </a:tc>
                <a:tc>
                  <a:txBody>
                    <a:bodyPr/>
                    <a:lstStyle/>
                    <a:p>
                      <a:pPr algn="ctr"/>
                      <a:r>
                        <a:rPr lang="en-SG" dirty="0"/>
                        <a:t>0.1029</a:t>
                      </a:r>
                      <a:endParaRPr lang="en-GB" dirty="0"/>
                    </a:p>
                  </a:txBody>
                  <a:tcPr/>
                </a:tc>
                <a:tc>
                  <a:txBody>
                    <a:bodyPr/>
                    <a:lstStyle/>
                    <a:p>
                      <a:pPr algn="ctr"/>
                      <a:r>
                        <a:rPr lang="en-SG" dirty="0"/>
                        <a:t>0.0992</a:t>
                      </a:r>
                      <a:endParaRPr lang="en-GB" dirty="0"/>
                    </a:p>
                  </a:txBody>
                  <a:tcPr/>
                </a:tc>
                <a:tc>
                  <a:txBody>
                    <a:bodyPr/>
                    <a:lstStyle/>
                    <a:p>
                      <a:pPr algn="ctr"/>
                      <a:r>
                        <a:rPr lang="en-SG" dirty="0"/>
                        <a:t>0.1011</a:t>
                      </a:r>
                      <a:endParaRPr lang="en-GB" dirty="0"/>
                    </a:p>
                  </a:txBody>
                  <a:tcPr/>
                </a:tc>
                <a:extLst>
                  <a:ext uri="{0D108BD9-81ED-4DB2-BD59-A6C34878D82A}">
                    <a16:rowId xmlns:a16="http://schemas.microsoft.com/office/drawing/2014/main" val="3967302524"/>
                  </a:ext>
                </a:extLst>
              </a:tr>
              <a:tr h="390835">
                <a:tc>
                  <a:txBody>
                    <a:bodyPr/>
                    <a:lstStyle/>
                    <a:p>
                      <a:pPr algn="ctr"/>
                      <a:r>
                        <a:rPr lang="en-SG" dirty="0"/>
                        <a:t>[0]</a:t>
                      </a:r>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dirty="0"/>
                        <a:t>[1]</a:t>
                      </a:r>
                      <a:endParaRPr lang="en-GB" dirty="0"/>
                    </a:p>
                  </a:txBody>
                  <a:tcPr/>
                </a:tc>
                <a:tc>
                  <a:txBody>
                    <a:bodyPr/>
                    <a:lstStyle/>
                    <a:p>
                      <a:pPr algn="ctr"/>
                      <a:r>
                        <a:rPr lang="en-SG" dirty="0"/>
                        <a:t>[2]</a:t>
                      </a:r>
                      <a:endParaRPr lang="en-GB" dirty="0"/>
                    </a:p>
                  </a:txBody>
                  <a:tcPr/>
                </a:tc>
                <a:tc>
                  <a:txBody>
                    <a:bodyPr/>
                    <a:lstStyle/>
                    <a:p>
                      <a:pPr algn="ctr"/>
                      <a:r>
                        <a:rPr lang="en-SG" dirty="0"/>
                        <a:t>[3]</a:t>
                      </a:r>
                      <a:endParaRPr lang="en-GB" dirty="0"/>
                    </a:p>
                  </a:txBody>
                  <a:tcPr/>
                </a:tc>
                <a:tc>
                  <a:txBody>
                    <a:bodyPr/>
                    <a:lstStyle/>
                    <a:p>
                      <a:pPr algn="ctr"/>
                      <a:r>
                        <a:rPr lang="en-SG" dirty="0"/>
                        <a:t>[4]</a:t>
                      </a:r>
                      <a:endParaRPr lang="en-GB" dirty="0"/>
                    </a:p>
                  </a:txBody>
                  <a:tcPr/>
                </a:tc>
                <a:tc>
                  <a:txBody>
                    <a:bodyPr/>
                    <a:lstStyle/>
                    <a:p>
                      <a:pPr algn="ctr"/>
                      <a:r>
                        <a:rPr lang="en-SG" dirty="0"/>
                        <a:t>[5]</a:t>
                      </a:r>
                      <a:endParaRPr lang="en-GB" dirty="0"/>
                    </a:p>
                  </a:txBody>
                  <a:tcPr/>
                </a:tc>
                <a:tc>
                  <a:txBody>
                    <a:bodyPr/>
                    <a:lstStyle/>
                    <a:p>
                      <a:pPr algn="ctr"/>
                      <a:r>
                        <a:rPr lang="en-SG" dirty="0"/>
                        <a:t>[6]</a:t>
                      </a:r>
                      <a:endParaRPr lang="en-GB" dirty="0"/>
                    </a:p>
                  </a:txBody>
                  <a:tcPr/>
                </a:tc>
                <a:tc>
                  <a:txBody>
                    <a:bodyPr/>
                    <a:lstStyle/>
                    <a:p>
                      <a:pPr algn="ctr"/>
                      <a:r>
                        <a:rPr lang="en-SG" dirty="0"/>
                        <a:t>[7]</a:t>
                      </a:r>
                      <a:endParaRPr lang="en-GB" dirty="0"/>
                    </a:p>
                  </a:txBody>
                  <a:tcPr/>
                </a:tc>
                <a:tc>
                  <a:txBody>
                    <a:bodyPr/>
                    <a:lstStyle/>
                    <a:p>
                      <a:pPr algn="ctr"/>
                      <a:r>
                        <a:rPr lang="en-SG" dirty="0"/>
                        <a:t>[8]</a:t>
                      </a:r>
                      <a:endParaRPr lang="en-GB" dirty="0"/>
                    </a:p>
                  </a:txBody>
                  <a:tcPr/>
                </a:tc>
                <a:tc>
                  <a:txBody>
                    <a:bodyPr/>
                    <a:lstStyle/>
                    <a:p>
                      <a:pPr algn="ctr"/>
                      <a:r>
                        <a:rPr lang="en-SG" dirty="0"/>
                        <a:t>[9]</a:t>
                      </a:r>
                      <a:endParaRPr lang="en-GB" dirty="0"/>
                    </a:p>
                  </a:txBody>
                  <a:tcPr/>
                </a:tc>
                <a:extLst>
                  <a:ext uri="{0D108BD9-81ED-4DB2-BD59-A6C34878D82A}">
                    <a16:rowId xmlns:a16="http://schemas.microsoft.com/office/drawing/2014/main" val="1533211524"/>
                  </a:ext>
                </a:extLst>
              </a:tr>
            </a:tbl>
          </a:graphicData>
        </a:graphic>
      </p:graphicFrame>
      <p:grpSp>
        <p:nvGrpSpPr>
          <p:cNvPr id="2" name="Group 1">
            <a:extLst>
              <a:ext uri="{FF2B5EF4-FFF2-40B4-BE49-F238E27FC236}">
                <a16:creationId xmlns:a16="http://schemas.microsoft.com/office/drawing/2014/main" id="{EF9DBA0D-4238-4BF7-8FA6-FABB398143D3}"/>
              </a:ext>
            </a:extLst>
          </p:cNvPr>
          <p:cNvGrpSpPr/>
          <p:nvPr/>
        </p:nvGrpSpPr>
        <p:grpSpPr>
          <a:xfrm>
            <a:off x="1669843" y="3959482"/>
            <a:ext cx="9445356" cy="293343"/>
            <a:chOff x="1669843" y="3959482"/>
            <a:chExt cx="9445356" cy="293343"/>
          </a:xfrm>
        </p:grpSpPr>
        <p:cxnSp>
          <p:nvCxnSpPr>
            <p:cNvPr id="58" name="Straight Arrow Connector 57">
              <a:extLst>
                <a:ext uri="{FF2B5EF4-FFF2-40B4-BE49-F238E27FC236}">
                  <a16:creationId xmlns:a16="http://schemas.microsoft.com/office/drawing/2014/main" id="{A78509FF-4F22-444D-87DB-0C1A62DEA31E}"/>
                </a:ext>
              </a:extLst>
            </p:cNvPr>
            <p:cNvCxnSpPr>
              <a:stCxn id="17" idx="4"/>
            </p:cNvCxnSpPr>
            <p:nvPr/>
          </p:nvCxnSpPr>
          <p:spPr>
            <a:xfrm flipH="1">
              <a:off x="1669843" y="3962615"/>
              <a:ext cx="1" cy="287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C50EB08-B7CD-47E5-BDBA-FCE282F896CB}"/>
                </a:ext>
              </a:extLst>
            </p:cNvPr>
            <p:cNvCxnSpPr>
              <a:stCxn id="20" idx="4"/>
            </p:cNvCxnSpPr>
            <p:nvPr/>
          </p:nvCxnSpPr>
          <p:spPr>
            <a:xfrm flipH="1">
              <a:off x="2718548" y="3959482"/>
              <a:ext cx="1" cy="290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E9AE74E-EB61-407F-A815-837BADFBAFD4}"/>
                </a:ext>
              </a:extLst>
            </p:cNvPr>
            <p:cNvCxnSpPr>
              <a:stCxn id="31" idx="4"/>
            </p:cNvCxnSpPr>
            <p:nvPr/>
          </p:nvCxnSpPr>
          <p:spPr>
            <a:xfrm>
              <a:off x="4815960" y="3959482"/>
              <a:ext cx="1750" cy="284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1D77C7-6158-4C08-82F0-E435530C33BF}"/>
                </a:ext>
              </a:extLst>
            </p:cNvPr>
            <p:cNvCxnSpPr>
              <a:stCxn id="23" idx="4"/>
            </p:cNvCxnSpPr>
            <p:nvPr/>
          </p:nvCxnSpPr>
          <p:spPr>
            <a:xfrm flipH="1">
              <a:off x="3767253" y="3959482"/>
              <a:ext cx="1" cy="284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12DD6E2-7A1D-4398-8FCC-1D62BD5C8496}"/>
                </a:ext>
              </a:extLst>
            </p:cNvPr>
            <p:cNvCxnSpPr>
              <a:stCxn id="34" idx="4"/>
            </p:cNvCxnSpPr>
            <p:nvPr/>
          </p:nvCxnSpPr>
          <p:spPr>
            <a:xfrm flipH="1">
              <a:off x="5864664" y="3959482"/>
              <a:ext cx="1" cy="284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380AF1A-6B69-4278-B96A-39DD51C66479}"/>
                </a:ext>
              </a:extLst>
            </p:cNvPr>
            <p:cNvCxnSpPr>
              <a:stCxn id="56" idx="4"/>
            </p:cNvCxnSpPr>
            <p:nvPr/>
          </p:nvCxnSpPr>
          <p:spPr>
            <a:xfrm flipH="1">
              <a:off x="6920377" y="3962615"/>
              <a:ext cx="1" cy="280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18B960F-77AC-46C6-A9F9-7C3F837227A3}"/>
                </a:ext>
              </a:extLst>
            </p:cNvPr>
            <p:cNvCxnSpPr>
              <a:stCxn id="54" idx="4"/>
            </p:cNvCxnSpPr>
            <p:nvPr/>
          </p:nvCxnSpPr>
          <p:spPr>
            <a:xfrm flipH="1">
              <a:off x="7969082" y="3959482"/>
              <a:ext cx="1" cy="284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8E7D214-25F3-4BAB-AD43-DF12FBEC4F8C}"/>
                </a:ext>
              </a:extLst>
            </p:cNvPr>
            <p:cNvCxnSpPr>
              <a:stCxn id="52" idx="4"/>
            </p:cNvCxnSpPr>
            <p:nvPr/>
          </p:nvCxnSpPr>
          <p:spPr>
            <a:xfrm flipH="1">
              <a:off x="9017787" y="3959482"/>
              <a:ext cx="1" cy="284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63179F5-B89F-45A1-850C-8A2A416732CA}"/>
                </a:ext>
              </a:extLst>
            </p:cNvPr>
            <p:cNvCxnSpPr>
              <a:stCxn id="50" idx="4"/>
            </p:cNvCxnSpPr>
            <p:nvPr/>
          </p:nvCxnSpPr>
          <p:spPr>
            <a:xfrm flipH="1">
              <a:off x="10066492" y="3959482"/>
              <a:ext cx="2" cy="293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D10E96CF-4E1E-4201-9915-BBBCFF57E4A6}"/>
                </a:ext>
              </a:extLst>
            </p:cNvPr>
            <p:cNvCxnSpPr>
              <a:stCxn id="48" idx="4"/>
            </p:cNvCxnSpPr>
            <p:nvPr/>
          </p:nvCxnSpPr>
          <p:spPr>
            <a:xfrm flipH="1">
              <a:off x="11115198" y="3959482"/>
              <a:ext cx="1" cy="284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86" name="Straight Connector 85">
            <a:extLst>
              <a:ext uri="{FF2B5EF4-FFF2-40B4-BE49-F238E27FC236}">
                <a16:creationId xmlns:a16="http://schemas.microsoft.com/office/drawing/2014/main" id="{74126AD2-C5D9-457D-867E-2C0EE80BF039}"/>
              </a:ext>
            </a:extLst>
          </p:cNvPr>
          <p:cNvCxnSpPr>
            <a:cxnSpLocks/>
          </p:cNvCxnSpPr>
          <p:nvPr/>
        </p:nvCxnSpPr>
        <p:spPr>
          <a:xfrm>
            <a:off x="2943225" y="5688754"/>
            <a:ext cx="226955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C3ECEEE3-B850-4D9C-894A-E65CF4B57DDB}"/>
              </a:ext>
            </a:extLst>
          </p:cNvPr>
          <p:cNvSpPr/>
          <p:nvPr/>
        </p:nvSpPr>
        <p:spPr>
          <a:xfrm>
            <a:off x="8493435" y="4243599"/>
            <a:ext cx="1043455" cy="7816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4219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
                                        <p:tgtEl>
                                          <p:spTgt spid="5"/>
                                        </p:tgtEl>
                                      </p:cBhvr>
                                    </p:animEffect>
                                    <p:anim calcmode="lin" valueType="num">
                                      <p:cBhvr>
                                        <p:cTn id="8" dur="200" fill="hold"/>
                                        <p:tgtEl>
                                          <p:spTgt spid="5"/>
                                        </p:tgtEl>
                                        <p:attrNameLst>
                                          <p:attrName>ppt_x</p:attrName>
                                        </p:attrNameLst>
                                      </p:cBhvr>
                                      <p:tavLst>
                                        <p:tav tm="0">
                                          <p:val>
                                            <p:strVal val="#ppt_x"/>
                                          </p:val>
                                        </p:tav>
                                        <p:tav tm="100000">
                                          <p:val>
                                            <p:strVal val="#ppt_x"/>
                                          </p:val>
                                        </p:tav>
                                      </p:tavLst>
                                    </p:anim>
                                    <p:anim calcmode="lin" valueType="num">
                                      <p:cBhvr>
                                        <p:cTn id="9" dur="2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00"/>
                            </p:stCondLst>
                            <p:childTnLst>
                              <p:par>
                                <p:cTn id="11" presetID="47"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
                                        <p:tgtEl>
                                          <p:spTgt spid="2"/>
                                        </p:tgtEl>
                                      </p:cBhvr>
                                    </p:animEffect>
                                    <p:anim calcmode="lin" valueType="num">
                                      <p:cBhvr>
                                        <p:cTn id="14" dur="200" fill="hold"/>
                                        <p:tgtEl>
                                          <p:spTgt spid="2"/>
                                        </p:tgtEl>
                                        <p:attrNameLst>
                                          <p:attrName>ppt_x</p:attrName>
                                        </p:attrNameLst>
                                      </p:cBhvr>
                                      <p:tavLst>
                                        <p:tav tm="0">
                                          <p:val>
                                            <p:strVal val="#ppt_x"/>
                                          </p:val>
                                        </p:tav>
                                        <p:tav tm="100000">
                                          <p:val>
                                            <p:strVal val="#ppt_x"/>
                                          </p:val>
                                        </p:tav>
                                      </p:tavLst>
                                    </p:anim>
                                    <p:anim calcmode="lin" valueType="num">
                                      <p:cBhvr>
                                        <p:cTn id="15" dur="2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4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
                                        <p:tgtEl>
                                          <p:spTgt spid="9"/>
                                        </p:tgtEl>
                                      </p:cBhvr>
                                    </p:animEffect>
                                    <p:anim calcmode="lin" valueType="num">
                                      <p:cBhvr>
                                        <p:cTn id="20" dur="200" fill="hold"/>
                                        <p:tgtEl>
                                          <p:spTgt spid="9"/>
                                        </p:tgtEl>
                                        <p:attrNameLst>
                                          <p:attrName>ppt_x</p:attrName>
                                        </p:attrNameLst>
                                      </p:cBhvr>
                                      <p:tavLst>
                                        <p:tav tm="0">
                                          <p:val>
                                            <p:strVal val="#ppt_x"/>
                                          </p:val>
                                        </p:tav>
                                        <p:tav tm="100000">
                                          <p:val>
                                            <p:strVal val="#ppt_x"/>
                                          </p:val>
                                        </p:tav>
                                      </p:tavLst>
                                    </p:anim>
                                    <p:anim calcmode="lin" valueType="num">
                                      <p:cBhvr>
                                        <p:cTn id="21" dur="2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barn(outVertical)">
                                      <p:cBhvr>
                                        <p:cTn id="26" dur="250"/>
                                        <p:tgtEl>
                                          <p:spTgt spid="86"/>
                                        </p:tgtEl>
                                      </p:cBhvr>
                                    </p:animEffect>
                                  </p:childTnLst>
                                </p:cTn>
                              </p:par>
                              <p:par>
                                <p:cTn id="27" presetID="2" presetClass="entr" presetSubtype="4"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anim calcmode="lin" valueType="num">
                                      <p:cBhvr additive="base">
                                        <p:cTn id="29" dur="250" fill="hold"/>
                                        <p:tgtEl>
                                          <p:spTgt spid="88"/>
                                        </p:tgtEl>
                                        <p:attrNameLst>
                                          <p:attrName>ppt_x</p:attrName>
                                        </p:attrNameLst>
                                      </p:cBhvr>
                                      <p:tavLst>
                                        <p:tav tm="0">
                                          <p:val>
                                            <p:strVal val="#ppt_x"/>
                                          </p:val>
                                        </p:tav>
                                        <p:tav tm="100000">
                                          <p:val>
                                            <p:strVal val="#ppt_x"/>
                                          </p:val>
                                        </p:tav>
                                      </p:tavLst>
                                    </p:anim>
                                    <p:anim calcmode="lin" valueType="num">
                                      <p:cBhvr additive="base">
                                        <p:cTn id="30" dur="250" fill="hold"/>
                                        <p:tgtEl>
                                          <p:spTgt spid="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MNIST Simulation Result (MNIST 10 </a:t>
                </a:r>
                <a14:m>
                  <m:oMath xmlns:m="http://schemas.openxmlformats.org/officeDocument/2006/math">
                    <m:r>
                      <a:rPr lang="en-SG" sz="3600" b="1" i="1">
                        <a:solidFill>
                          <a:srgbClr val="FFFFFF"/>
                        </a:solidFill>
                        <a:latin typeface="Cambria Math" panose="02040503050406030204" pitchFamily="18" charset="0"/>
                        <a:ea typeface="ArialMT" pitchFamily="2" charset="0"/>
                        <a:cs typeface="ArialMT" pitchFamily="2" charset="0"/>
                      </a:rPr>
                      <m:t>×</m:t>
                    </m:r>
                  </m:oMath>
                </a14:m>
                <a:r>
                  <a:rPr lang="en-GB" sz="3600" b="1" dirty="0">
                    <a:solidFill>
                      <a:srgbClr val="FFFFFF"/>
                    </a:solidFill>
                    <a:latin typeface="ArialMT" pitchFamily="2" charset="0"/>
                    <a:ea typeface="ArialMT" pitchFamily="2" charset="0"/>
                    <a:cs typeface="ArialMT" pitchFamily="2" charset="0"/>
                  </a:rPr>
                  <a:t> 20 FCN)</a:t>
                </a:r>
                <a:endParaRPr lang="en-GB" sz="1100" dirty="0">
                  <a:solidFill>
                    <a:srgbClr val="000000"/>
                  </a:solidFill>
                  <a:effectLst/>
                  <a:latin typeface="Calibri" panose="020F0502020204030204" pitchFamily="34" charset="0"/>
                  <a:ea typeface="Calibri" panose="020F0502020204030204" pitchFamily="34" charset="0"/>
                </a:endParaRPr>
              </a:p>
            </p:txBody>
          </p:sp>
        </mc:Choice>
        <mc:Fallback xmlns="">
          <p:sp>
            <p:nvSpPr>
              <p:cNvPr id="29" name="Rectangle 28">
                <a:extLst>
                  <a:ext uri="{FF2B5EF4-FFF2-40B4-BE49-F238E27FC236}">
                    <a16:creationId xmlns:a16="http://schemas.microsoft.com/office/drawing/2014/main" id="{0430FA73-1474-4687-9417-73D1E2C11D5E}"/>
                  </a:ext>
                </a:extLst>
              </p:cNvPr>
              <p:cNvSpPr>
                <a:spLocks noRot="1" noChangeAspect="1" noMove="1" noResize="1" noEditPoints="1" noAdjustHandles="1" noChangeArrowheads="1" noChangeShapeType="1" noTextEdit="1"/>
              </p:cNvSpPr>
              <p:nvPr/>
            </p:nvSpPr>
            <p:spPr>
              <a:xfrm>
                <a:off x="674069" y="300682"/>
                <a:ext cx="11045351" cy="567882"/>
              </a:xfrm>
              <a:prstGeom prst="rect">
                <a:avLst/>
              </a:prstGeom>
              <a:blipFill>
                <a:blip r:embed="rId5"/>
                <a:stretch>
                  <a:fillRect l="-2540" t="-23656" b="-47312"/>
                </a:stretch>
              </a:blipFill>
              <a:ln>
                <a:noFill/>
              </a:ln>
            </p:spPr>
            <p:txBody>
              <a:bodyPr/>
              <a:lstStyle/>
              <a:p>
                <a:r>
                  <a:rPr lang="en-GB">
                    <a:noFill/>
                  </a:rPr>
                  <a:t> </a:t>
                </a:r>
              </a:p>
            </p:txBody>
          </p:sp>
        </mc:Fallback>
      </mc:AlternateContent>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56</a:t>
            </a:fld>
            <a:endParaRPr lang="en-GB"/>
          </a:p>
        </p:txBody>
      </p:sp>
      <p:graphicFrame>
        <p:nvGraphicFramePr>
          <p:cNvPr id="6" name="Table 6">
            <a:extLst>
              <a:ext uri="{FF2B5EF4-FFF2-40B4-BE49-F238E27FC236}">
                <a16:creationId xmlns:a16="http://schemas.microsoft.com/office/drawing/2014/main" id="{0CCBBCB9-54A7-4BEB-8702-13E8B3CE53B7}"/>
              </a:ext>
            </a:extLst>
          </p:cNvPr>
          <p:cNvGraphicFramePr>
            <a:graphicFrameLocks noGrp="1"/>
          </p:cNvGraphicFramePr>
          <p:nvPr>
            <p:ph idx="1"/>
            <p:extLst>
              <p:ext uri="{D42A27DB-BD31-4B8C-83A1-F6EECF244321}">
                <p14:modId xmlns:p14="http://schemas.microsoft.com/office/powerpoint/2010/main" val="1152394505"/>
              </p:ext>
            </p:extLst>
          </p:nvPr>
        </p:nvGraphicFramePr>
        <p:xfrm>
          <a:off x="2028761" y="5788849"/>
          <a:ext cx="2181444" cy="370840"/>
        </p:xfrm>
        <a:graphic>
          <a:graphicData uri="http://schemas.openxmlformats.org/drawingml/2006/table">
            <a:tbl>
              <a:tblPr firstRow="1" bandRow="1">
                <a:tableStyleId>{5C22544A-7EE6-4342-B048-85BDC9FD1C3A}</a:tableStyleId>
              </a:tblPr>
              <a:tblGrid>
                <a:gridCol w="1090722">
                  <a:extLst>
                    <a:ext uri="{9D8B030D-6E8A-4147-A177-3AD203B41FA5}">
                      <a16:colId xmlns:a16="http://schemas.microsoft.com/office/drawing/2014/main" val="2837349599"/>
                    </a:ext>
                  </a:extLst>
                </a:gridCol>
                <a:gridCol w="1090722">
                  <a:extLst>
                    <a:ext uri="{9D8B030D-6E8A-4147-A177-3AD203B41FA5}">
                      <a16:colId xmlns:a16="http://schemas.microsoft.com/office/drawing/2014/main" val="1579201395"/>
                    </a:ext>
                  </a:extLst>
                </a:gridCol>
              </a:tblGrid>
              <a:tr h="370840">
                <a:tc>
                  <a:txBody>
                    <a:bodyPr/>
                    <a:lstStyle/>
                    <a:p>
                      <a:r>
                        <a:rPr lang="en-SG" dirty="0"/>
                        <a:t>Accuracy</a:t>
                      </a:r>
                      <a:endParaRPr lang="en-GB" dirty="0"/>
                    </a:p>
                  </a:txBody>
                  <a:tcPr>
                    <a:solidFill>
                      <a:srgbClr val="92D050"/>
                    </a:solidFill>
                  </a:tcPr>
                </a:tc>
                <a:tc>
                  <a:txBody>
                    <a:bodyPr/>
                    <a:lstStyle/>
                    <a:p>
                      <a:r>
                        <a:rPr lang="en-SG" dirty="0"/>
                        <a:t>81.02%</a:t>
                      </a:r>
                      <a:endParaRPr lang="en-GB" dirty="0"/>
                    </a:p>
                  </a:txBody>
                  <a:tcPr/>
                </a:tc>
                <a:extLst>
                  <a:ext uri="{0D108BD9-81ED-4DB2-BD59-A6C34878D82A}">
                    <a16:rowId xmlns:a16="http://schemas.microsoft.com/office/drawing/2014/main" val="629614042"/>
                  </a:ext>
                </a:extLst>
              </a:tr>
            </a:tbl>
          </a:graphicData>
        </a:graphic>
      </p:graphicFrame>
      <p:sp>
        <p:nvSpPr>
          <p:cNvPr id="9" name="TextBox 8">
            <a:extLst>
              <a:ext uri="{FF2B5EF4-FFF2-40B4-BE49-F238E27FC236}">
                <a16:creationId xmlns:a16="http://schemas.microsoft.com/office/drawing/2014/main" id="{D4DE3D03-D812-4CB8-A10F-6FACA89830A7}"/>
              </a:ext>
            </a:extLst>
          </p:cNvPr>
          <p:cNvSpPr txBox="1"/>
          <p:nvPr/>
        </p:nvSpPr>
        <p:spPr>
          <a:xfrm>
            <a:off x="4329515" y="5788849"/>
            <a:ext cx="6096000" cy="369332"/>
          </a:xfrm>
          <a:prstGeom prst="rect">
            <a:avLst/>
          </a:prstGeom>
          <a:noFill/>
        </p:spPr>
        <p:txBody>
          <a:bodyPr wrap="square" rtlCol="0">
            <a:spAutoFit/>
          </a:bodyPr>
          <a:lstStyle/>
          <a:p>
            <a:r>
              <a:rPr lang="en-SG" dirty="0">
                <a:solidFill>
                  <a:srgbClr val="C00000"/>
                </a:solidFill>
              </a:rPr>
              <a:t>vs 80.24% (</a:t>
            </a:r>
            <a:r>
              <a:rPr lang="en-SG" dirty="0" err="1">
                <a:solidFill>
                  <a:srgbClr val="C00000"/>
                </a:solidFill>
              </a:rPr>
              <a:t>Tensorflow</a:t>
            </a:r>
            <a:r>
              <a:rPr lang="en-SG" dirty="0">
                <a:solidFill>
                  <a:srgbClr val="C00000"/>
                </a:solidFill>
              </a:rPr>
              <a:t>) </a:t>
            </a:r>
            <a:r>
              <a:rPr lang="en-SG" dirty="0"/>
              <a:t>(Surprisingly better with circuit errors!) </a:t>
            </a:r>
            <a:endParaRPr lang="en-GB" dirty="0"/>
          </a:p>
        </p:txBody>
      </p:sp>
      <p:pic>
        <p:nvPicPr>
          <p:cNvPr id="3" name="Picture 2">
            <a:extLst>
              <a:ext uri="{FF2B5EF4-FFF2-40B4-BE49-F238E27FC236}">
                <a16:creationId xmlns:a16="http://schemas.microsoft.com/office/drawing/2014/main" id="{7B640E7C-C6D5-4BEB-BAE9-50BA4C78E93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698770" y="1194338"/>
            <a:ext cx="8794459" cy="4502580"/>
          </a:xfrm>
          <a:prstGeom prst="rect">
            <a:avLst/>
          </a:prstGeom>
        </p:spPr>
      </p:pic>
    </p:spTree>
    <p:extLst>
      <p:ext uri="{BB962C8B-B14F-4D97-AF65-F5344CB8AC3E}">
        <p14:creationId xmlns:p14="http://schemas.microsoft.com/office/powerpoint/2010/main" val="33912478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Discussion</a:t>
            </a:r>
            <a:endParaRPr lang="en-GB" sz="1100" b="1" dirty="0">
              <a:solidFill>
                <a:srgbClr val="000000"/>
              </a:solidFill>
              <a:effectLst/>
              <a:latin typeface="ArialMT" pitchFamily="2" charset="0"/>
              <a:ea typeface="Calibri" panose="020F0502020204030204" pitchFamily="34" charset="0"/>
            </a:endParaRPr>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04C4171E-481F-4DCB-8756-B2F359EAEA1B}"/>
                  </a:ext>
                </a:extLst>
              </p:cNvPr>
              <p:cNvSpPr>
                <a:spLocks noGrp="1"/>
              </p:cNvSpPr>
              <p:nvPr>
                <p:ph idx="1"/>
              </p:nvPr>
            </p:nvSpPr>
            <p:spPr>
              <a:xfrm>
                <a:off x="996043" y="749327"/>
                <a:ext cx="11065779" cy="5206945"/>
              </a:xfrm>
            </p:spPr>
            <p:txBody>
              <a:bodyPr>
                <a:normAutofit/>
              </a:bodyPr>
              <a:lstStyle/>
              <a:p>
                <a:endParaRPr lang="en-SG" dirty="0"/>
              </a:p>
              <a:p>
                <a:pPr lvl="1"/>
                <a:endParaRPr lang="en-SG" dirty="0"/>
              </a:p>
              <a:p>
                <a:r>
                  <a:rPr lang="en-SG" dirty="0"/>
                  <a:t>Need to retune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 with network of different scale to obtain high closeness (simulated/ideal value in %).</a:t>
                </a:r>
              </a:p>
              <a:p>
                <a:r>
                  <a:rPr lang="en-SG" dirty="0"/>
                  <a:t>Deeper layer networks bring high ideal accuracy in </a:t>
                </a:r>
                <a:r>
                  <a:rPr lang="en-SG" dirty="0" err="1"/>
                  <a:t>Tensorflow</a:t>
                </a:r>
                <a:r>
                  <a:rPr lang="en-SG" dirty="0"/>
                  <a:t>, but        low accuracy for neuromorphic circuit (more errors resulted).</a:t>
                </a:r>
              </a:p>
            </p:txBody>
          </p:sp>
        </mc:Choice>
        <mc:Fallback>
          <p:sp>
            <p:nvSpPr>
              <p:cNvPr id="8" name="Content Placeholder 2">
                <a:extLst>
                  <a:ext uri="{FF2B5EF4-FFF2-40B4-BE49-F238E27FC236}">
                    <a16:creationId xmlns:a16="http://schemas.microsoft.com/office/drawing/2014/main" id="{04C4171E-481F-4DCB-8756-B2F359EAEA1B}"/>
                  </a:ext>
                </a:extLst>
              </p:cNvPr>
              <p:cNvSpPr>
                <a:spLocks noGrp="1" noRot="1" noChangeAspect="1" noMove="1" noResize="1" noEditPoints="1" noAdjustHandles="1" noChangeArrowheads="1" noChangeShapeType="1" noTextEdit="1"/>
              </p:cNvSpPr>
              <p:nvPr>
                <p:ph idx="1"/>
              </p:nvPr>
            </p:nvSpPr>
            <p:spPr>
              <a:xfrm>
                <a:off x="996043" y="749327"/>
                <a:ext cx="11065779" cy="5206945"/>
              </a:xfrm>
              <a:blipFill>
                <a:blip r:embed="rId6"/>
                <a:stretch>
                  <a:fillRect l="-991"/>
                </a:stretch>
              </a:blipFill>
            </p:spPr>
            <p:txBody>
              <a:bodyPr/>
              <a:lstStyle/>
              <a:p>
                <a:r>
                  <a:rPr lang="en-GB">
                    <a:noFill/>
                  </a:rPr>
                  <a:t> </a:t>
                </a:r>
              </a:p>
            </p:txBody>
          </p:sp>
        </mc:Fallback>
      </mc:AlternateContent>
      <p:sp>
        <p:nvSpPr>
          <p:cNvPr id="5" name="Slide Number Placeholder 4">
            <a:extLst>
              <a:ext uri="{FF2B5EF4-FFF2-40B4-BE49-F238E27FC236}">
                <a16:creationId xmlns:a16="http://schemas.microsoft.com/office/drawing/2014/main" id="{4680E45F-FA31-4A3C-8EE0-DC178B7F6622}"/>
              </a:ext>
            </a:extLst>
          </p:cNvPr>
          <p:cNvSpPr>
            <a:spLocks noGrp="1"/>
          </p:cNvSpPr>
          <p:nvPr>
            <p:ph type="sldNum" sz="quarter" idx="12"/>
          </p:nvPr>
        </p:nvSpPr>
        <p:spPr/>
        <p:txBody>
          <a:bodyPr/>
          <a:lstStyle/>
          <a:p>
            <a:fld id="{32C6877C-4AE1-4F63-BAE2-155794032CE1}" type="slidenum">
              <a:rPr lang="en-GB" smtClean="0"/>
              <a:t>57</a:t>
            </a:fld>
            <a:endParaRPr lang="en-GB"/>
          </a:p>
        </p:txBody>
      </p:sp>
      <p:sp>
        <p:nvSpPr>
          <p:cNvPr id="9" name="Rectangle 8">
            <a:extLst>
              <a:ext uri="{FF2B5EF4-FFF2-40B4-BE49-F238E27FC236}">
                <a16:creationId xmlns:a16="http://schemas.microsoft.com/office/drawing/2014/main" id="{5547837B-4617-415A-BF5F-C715153B5577}"/>
              </a:ext>
            </a:extLst>
          </p:cNvPr>
          <p:cNvSpPr/>
          <p:nvPr/>
        </p:nvSpPr>
        <p:spPr>
          <a:xfrm>
            <a:off x="7033304" y="4298035"/>
            <a:ext cx="4336893" cy="369332"/>
          </a:xfrm>
          <a:prstGeom prst="rect">
            <a:avLst/>
          </a:prstGeom>
        </p:spPr>
        <p:txBody>
          <a:bodyPr wrap="none">
            <a:spAutoFit/>
          </a:bodyPr>
          <a:lstStyle/>
          <a:p>
            <a:r>
              <a:rPr lang="en-GB" dirty="0"/>
              <a:t>20 Conv </a:t>
            </a:r>
            <a:r>
              <a:rPr lang="en-GB" dirty="0" err="1"/>
              <a:t>Maxpool</a:t>
            </a:r>
            <a:r>
              <a:rPr lang="en-GB" dirty="0"/>
              <a:t> 50 Conv </a:t>
            </a:r>
            <a:r>
              <a:rPr lang="en-GB" dirty="0" err="1"/>
              <a:t>Maxpool</a:t>
            </a:r>
            <a:r>
              <a:rPr lang="en-GB" dirty="0"/>
              <a:t> 10 FCN</a:t>
            </a:r>
          </a:p>
        </p:txBody>
      </p:sp>
      <p:sp>
        <p:nvSpPr>
          <p:cNvPr id="10" name="Rectangle 9">
            <a:extLst>
              <a:ext uri="{FF2B5EF4-FFF2-40B4-BE49-F238E27FC236}">
                <a16:creationId xmlns:a16="http://schemas.microsoft.com/office/drawing/2014/main" id="{AEC6FEBA-EDDD-4B5E-BB4B-80D4264EEE09}"/>
              </a:ext>
            </a:extLst>
          </p:cNvPr>
          <p:cNvSpPr/>
          <p:nvPr/>
        </p:nvSpPr>
        <p:spPr>
          <a:xfrm>
            <a:off x="8086852" y="4990785"/>
            <a:ext cx="1872629" cy="769441"/>
          </a:xfrm>
          <a:prstGeom prst="rect">
            <a:avLst/>
          </a:prstGeom>
        </p:spPr>
        <p:txBody>
          <a:bodyPr wrap="none">
            <a:spAutoFit/>
          </a:bodyPr>
          <a:lstStyle/>
          <a:p>
            <a:pPr algn="ctr"/>
            <a:r>
              <a:rPr lang="en-GB" sz="4400" dirty="0"/>
              <a:t>98.14%</a:t>
            </a:r>
          </a:p>
        </p:txBody>
      </p:sp>
      <p:sp>
        <p:nvSpPr>
          <p:cNvPr id="11" name="Rectangle 10">
            <a:extLst>
              <a:ext uri="{FF2B5EF4-FFF2-40B4-BE49-F238E27FC236}">
                <a16:creationId xmlns:a16="http://schemas.microsoft.com/office/drawing/2014/main" id="{00B6B16F-7B8F-409C-9791-90ECA28BF662}"/>
              </a:ext>
            </a:extLst>
          </p:cNvPr>
          <p:cNvSpPr/>
          <p:nvPr/>
        </p:nvSpPr>
        <p:spPr>
          <a:xfrm>
            <a:off x="7033304" y="4298035"/>
            <a:ext cx="4244997" cy="14551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B9AFB057-3C5D-42DC-81EB-1C80316B5EA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061673" y="3570148"/>
            <a:ext cx="3360000" cy="2520000"/>
          </a:xfrm>
          <a:prstGeom prst="rect">
            <a:avLst/>
          </a:prstGeom>
        </p:spPr>
      </p:pic>
      <p:sp>
        <p:nvSpPr>
          <p:cNvPr id="13" name="Rectangle 12">
            <a:extLst>
              <a:ext uri="{FF2B5EF4-FFF2-40B4-BE49-F238E27FC236}">
                <a16:creationId xmlns:a16="http://schemas.microsoft.com/office/drawing/2014/main" id="{CD3B2A83-6AEA-4863-9BA9-431D22EE4D7B}"/>
              </a:ext>
            </a:extLst>
          </p:cNvPr>
          <p:cNvSpPr/>
          <p:nvPr/>
        </p:nvSpPr>
        <p:spPr>
          <a:xfrm>
            <a:off x="1090778" y="3486841"/>
            <a:ext cx="5721566" cy="369332"/>
          </a:xfrm>
          <a:prstGeom prst="rect">
            <a:avLst/>
          </a:prstGeom>
        </p:spPr>
        <p:txBody>
          <a:bodyPr wrap="none">
            <a:spAutoFit/>
          </a:bodyPr>
          <a:lstStyle/>
          <a:p>
            <a:r>
              <a:rPr lang="en-GB" dirty="0"/>
              <a:t>20 Conv </a:t>
            </a:r>
            <a:r>
              <a:rPr lang="en-GB" dirty="0" err="1"/>
              <a:t>Maxpool</a:t>
            </a:r>
            <a:r>
              <a:rPr lang="en-GB" dirty="0"/>
              <a:t> 50 Conv </a:t>
            </a:r>
            <a:r>
              <a:rPr lang="en-GB" dirty="0" err="1"/>
              <a:t>Maxpool</a:t>
            </a:r>
            <a:r>
              <a:rPr lang="en-GB" dirty="0"/>
              <a:t> 10 FCN (</a:t>
            </a:r>
            <a:r>
              <a:rPr lang="en-GB" i="1" dirty="0" err="1"/>
              <a:t>CompDecomp</a:t>
            </a:r>
            <a:r>
              <a:rPr lang="en-GB" dirty="0"/>
              <a:t>)</a:t>
            </a:r>
          </a:p>
        </p:txBody>
      </p:sp>
      <p:cxnSp>
        <p:nvCxnSpPr>
          <p:cNvPr id="3" name="Straight Connector 2">
            <a:extLst>
              <a:ext uri="{FF2B5EF4-FFF2-40B4-BE49-F238E27FC236}">
                <a16:creationId xmlns:a16="http://schemas.microsoft.com/office/drawing/2014/main" id="{40D9A8D5-2179-4B76-9515-EF4892CA5331}"/>
              </a:ext>
            </a:extLst>
          </p:cNvPr>
          <p:cNvCxnSpPr/>
          <p:nvPr/>
        </p:nvCxnSpPr>
        <p:spPr>
          <a:xfrm>
            <a:off x="5452696" y="2937163"/>
            <a:ext cx="47996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E08BD55-09A5-43C3-AC42-2632E47E3B5D}"/>
              </a:ext>
            </a:extLst>
          </p:cNvPr>
          <p:cNvCxnSpPr/>
          <p:nvPr/>
        </p:nvCxnSpPr>
        <p:spPr>
          <a:xfrm>
            <a:off x="1302328" y="3321730"/>
            <a:ext cx="5457909"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3CA693B-C8C4-472B-957D-2E46D93F1D2F}"/>
              </a:ext>
            </a:extLst>
          </p:cNvPr>
          <p:cNvSpPr/>
          <p:nvPr/>
        </p:nvSpPr>
        <p:spPr>
          <a:xfrm>
            <a:off x="885337" y="3455607"/>
            <a:ext cx="5916592" cy="275642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3B06D646-52CB-4330-84C8-AC6280802A66}"/>
              </a:ext>
            </a:extLst>
          </p:cNvPr>
          <p:cNvSpPr/>
          <p:nvPr/>
        </p:nvSpPr>
        <p:spPr>
          <a:xfrm>
            <a:off x="3192653" y="4912918"/>
            <a:ext cx="1301959" cy="769441"/>
          </a:xfrm>
          <a:prstGeom prst="rect">
            <a:avLst/>
          </a:prstGeom>
        </p:spPr>
        <p:txBody>
          <a:bodyPr wrap="none">
            <a:spAutoFit/>
          </a:bodyPr>
          <a:lstStyle/>
          <a:p>
            <a:pPr algn="ctr"/>
            <a:r>
              <a:rPr lang="en-GB" sz="4400" dirty="0"/>
              <a:t>9.8%</a:t>
            </a:r>
          </a:p>
        </p:txBody>
      </p:sp>
    </p:spTree>
    <p:extLst>
      <p:ext uri="{BB962C8B-B14F-4D97-AF65-F5344CB8AC3E}">
        <p14:creationId xmlns:p14="http://schemas.microsoft.com/office/powerpoint/2010/main" val="409937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 fill="hold"/>
                                        <p:tgtEl>
                                          <p:spTgt spid="11"/>
                                        </p:tgtEl>
                                        <p:attrNameLst>
                                          <p:attrName>ppt_x</p:attrName>
                                        </p:attrNameLst>
                                      </p:cBhvr>
                                      <p:tavLst>
                                        <p:tav tm="0">
                                          <p:val>
                                            <p:strVal val="#ppt_x"/>
                                          </p:val>
                                        </p:tav>
                                        <p:tav tm="100000">
                                          <p:val>
                                            <p:strVal val="#ppt_x"/>
                                          </p:val>
                                        </p:tav>
                                      </p:tavLst>
                                    </p:anim>
                                    <p:anim calcmode="lin" valueType="num">
                                      <p:cBhvr additive="base">
                                        <p:cTn id="8" dur="200" fill="hold"/>
                                        <p:tgtEl>
                                          <p:spTgt spid="11"/>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200" fill="hold"/>
                                        <p:tgtEl>
                                          <p:spTgt spid="7"/>
                                        </p:tgtEl>
                                        <p:attrNameLst>
                                          <p:attrName>ppt_x</p:attrName>
                                        </p:attrNameLst>
                                      </p:cBhvr>
                                      <p:tavLst>
                                        <p:tav tm="0">
                                          <p:val>
                                            <p:strVal val="#ppt_x"/>
                                          </p:val>
                                        </p:tav>
                                        <p:tav tm="100000">
                                          <p:val>
                                            <p:strVal val="#ppt_x"/>
                                          </p:val>
                                        </p:tav>
                                      </p:tavLst>
                                    </p:anim>
                                    <p:anim calcmode="lin" valueType="num">
                                      <p:cBhvr additive="base">
                                        <p:cTn id="17" dur="200" fill="hold"/>
                                        <p:tgtEl>
                                          <p:spTgt spid="7"/>
                                        </p:tgtEl>
                                        <p:attrNameLst>
                                          <p:attrName>ppt_y</p:attrName>
                                        </p:attrNameLst>
                                      </p:cBhvr>
                                      <p:tavLst>
                                        <p:tav tm="0">
                                          <p:val>
                                            <p:strVal val="1+#ppt_h/2"/>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2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Discussion</a:t>
            </a:r>
            <a:endParaRPr lang="en-GB" sz="1100" b="1" dirty="0">
              <a:solidFill>
                <a:srgbClr val="000000"/>
              </a:solidFill>
              <a:effectLst/>
              <a:latin typeface="ArialMT" pitchFamily="2" charset="0"/>
              <a:ea typeface="Calibri" panose="020F0502020204030204" pitchFamily="34" charset="0"/>
            </a:endParaRPr>
          </a:p>
        </p:txBody>
      </p:sp>
      <p:sp>
        <p:nvSpPr>
          <p:cNvPr id="5" name="Slide Number Placeholder 4">
            <a:extLst>
              <a:ext uri="{FF2B5EF4-FFF2-40B4-BE49-F238E27FC236}">
                <a16:creationId xmlns:a16="http://schemas.microsoft.com/office/drawing/2014/main" id="{4680E45F-FA31-4A3C-8EE0-DC178B7F6622}"/>
              </a:ext>
            </a:extLst>
          </p:cNvPr>
          <p:cNvSpPr>
            <a:spLocks noGrp="1"/>
          </p:cNvSpPr>
          <p:nvPr>
            <p:ph type="sldNum" sz="quarter" idx="12"/>
          </p:nvPr>
        </p:nvSpPr>
        <p:spPr/>
        <p:txBody>
          <a:bodyPr/>
          <a:lstStyle/>
          <a:p>
            <a:fld id="{32C6877C-4AE1-4F63-BAE2-155794032CE1}" type="slidenum">
              <a:rPr lang="en-GB" smtClean="0"/>
              <a:t>58</a:t>
            </a:fld>
            <a:endParaRPr lang="en-GB"/>
          </a:p>
        </p:txBody>
      </p:sp>
      <p:pic>
        <p:nvPicPr>
          <p:cNvPr id="9" name="Picture 2" descr="Image result for inverting summing op amp">
            <a:extLst>
              <a:ext uri="{FF2B5EF4-FFF2-40B4-BE49-F238E27FC236}">
                <a16:creationId xmlns:a16="http://schemas.microsoft.com/office/drawing/2014/main" id="{FC7F6612-6689-4221-8B5A-8DECB8311E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709" y="2064302"/>
            <a:ext cx="4352925" cy="21240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AED8B5A-8BA3-402F-B58D-BDE828A6750A}"/>
                  </a:ext>
                </a:extLst>
              </p:cNvPr>
              <p:cNvSpPr/>
              <p:nvPr/>
            </p:nvSpPr>
            <p:spPr>
              <a:xfrm>
                <a:off x="6078614" y="3308910"/>
                <a:ext cx="3751219"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m:rPr>
                              <m:sty m:val="p"/>
                            </m:rPr>
                            <a:rPr lang="en-SG" b="0" i="0" smtClean="0">
                              <a:latin typeface="Cambria Math" panose="02040503050406030204" pitchFamily="18" charset="0"/>
                            </a:rPr>
                            <m:t>V</m:t>
                          </m:r>
                        </m:e>
                        <m:sub>
                          <m:r>
                            <m:rPr>
                              <m:sty m:val="p"/>
                            </m:rPr>
                            <a:rPr lang="en-SG" b="0" i="0" smtClean="0">
                              <a:latin typeface="Cambria Math" panose="02040503050406030204" pitchFamily="18" charset="0"/>
                            </a:rPr>
                            <m:t>out</m:t>
                          </m:r>
                        </m:sub>
                      </m:sSub>
                      <m:r>
                        <a:rPr lang="en-SG" b="0" i="0"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m:t>
                          </m:r>
                          <m:r>
                            <a:rPr lang="en-SG" b="0" i="1" smtClean="0">
                              <a:latin typeface="Cambria Math" panose="02040503050406030204" pitchFamily="18" charset="0"/>
                            </a:rPr>
                            <m:t>𝑅</m:t>
                          </m:r>
                        </m:e>
                        <m:sub>
                          <m:r>
                            <a:rPr lang="en-SG" b="0" i="1" smtClean="0">
                              <a:latin typeface="Cambria Math" panose="02040503050406030204" pitchFamily="18" charset="0"/>
                            </a:rPr>
                            <m:t>𝐹</m:t>
                          </m:r>
                        </m:sub>
                      </m:sSub>
                      <m:d>
                        <m:dPr>
                          <m:ctrlPr>
                            <a:rPr lang="en-SG" b="0" i="1" smtClean="0">
                              <a:latin typeface="Cambria Math" panose="02040503050406030204" pitchFamily="18" charset="0"/>
                            </a:rPr>
                          </m:ctrlPr>
                        </m:dPr>
                        <m:e>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1</m:t>
                                  </m:r>
                                </m:sub>
                              </m:sSub>
                            </m:den>
                          </m:f>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1</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2</m:t>
                                  </m:r>
                                </m:sub>
                              </m:sSub>
                            </m:den>
                          </m:f>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2</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3</m:t>
                                  </m:r>
                                </m:sub>
                              </m:sSub>
                            </m:den>
                          </m:f>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3</m:t>
                              </m:r>
                            </m:sub>
                          </m:sSub>
                        </m:e>
                      </m:d>
                    </m:oMath>
                  </m:oMathPara>
                </a14:m>
                <a:endParaRPr lang="en-GB" dirty="0"/>
              </a:p>
            </p:txBody>
          </p:sp>
        </mc:Choice>
        <mc:Fallback xmlns="">
          <p:sp>
            <p:nvSpPr>
              <p:cNvPr id="10" name="Rectangle 9">
                <a:extLst>
                  <a:ext uri="{FF2B5EF4-FFF2-40B4-BE49-F238E27FC236}">
                    <a16:creationId xmlns:a16="http://schemas.microsoft.com/office/drawing/2014/main" id="{AAED8B5A-8BA3-402F-B58D-BDE828A6750A}"/>
                  </a:ext>
                </a:extLst>
              </p:cNvPr>
              <p:cNvSpPr>
                <a:spLocks noRot="1" noChangeAspect="1" noMove="1" noResize="1" noEditPoints="1" noAdjustHandles="1" noChangeArrowheads="1" noChangeShapeType="1" noTextEdit="1"/>
              </p:cNvSpPr>
              <p:nvPr/>
            </p:nvSpPr>
            <p:spPr>
              <a:xfrm>
                <a:off x="6078614" y="3308910"/>
                <a:ext cx="3751219" cy="714683"/>
              </a:xfrm>
              <a:prstGeom prst="rect">
                <a:avLst/>
              </a:prstGeom>
              <a:blipFill>
                <a:blip r:embed="rId7"/>
                <a:stretch>
                  <a:fillRect/>
                </a:stretch>
              </a:blipFill>
            </p:spPr>
            <p:txBody>
              <a:bodyPr/>
              <a:lstStyle/>
              <a:p>
                <a:r>
                  <a:rPr lang="en-GB">
                    <a:noFill/>
                  </a:rPr>
                  <a:t> </a:t>
                </a:r>
              </a:p>
            </p:txBody>
          </p:sp>
        </mc:Fallback>
      </mc:AlternateContent>
      <p:sp>
        <p:nvSpPr>
          <p:cNvPr id="2" name="Arrow: Right 1">
            <a:extLst>
              <a:ext uri="{FF2B5EF4-FFF2-40B4-BE49-F238E27FC236}">
                <a16:creationId xmlns:a16="http://schemas.microsoft.com/office/drawing/2014/main" id="{82E05C4F-EABD-4DF1-9353-E06D08BC6764}"/>
              </a:ext>
            </a:extLst>
          </p:cNvPr>
          <p:cNvSpPr/>
          <p:nvPr/>
        </p:nvSpPr>
        <p:spPr>
          <a:xfrm rot="16200000">
            <a:off x="6879945" y="3329995"/>
            <a:ext cx="623455" cy="427163"/>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7839E2CA-641A-4AF6-818E-1D0ECE56AD72}"/>
              </a:ext>
            </a:extLst>
          </p:cNvPr>
          <p:cNvCxnSpPr/>
          <p:nvPr/>
        </p:nvCxnSpPr>
        <p:spPr>
          <a:xfrm flipH="1">
            <a:off x="3453063" y="1660358"/>
            <a:ext cx="914400" cy="1169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53F37ED-CFB4-4AB5-99B0-73FB5AE72762}"/>
              </a:ext>
            </a:extLst>
          </p:cNvPr>
          <p:cNvSpPr txBox="1"/>
          <p:nvPr/>
        </p:nvSpPr>
        <p:spPr>
          <a:xfrm>
            <a:off x="4259179" y="1349374"/>
            <a:ext cx="914400" cy="369332"/>
          </a:xfrm>
          <a:prstGeom prst="rect">
            <a:avLst/>
          </a:prstGeom>
          <a:noFill/>
        </p:spPr>
        <p:txBody>
          <a:bodyPr wrap="square" rtlCol="0">
            <a:spAutoFit/>
          </a:bodyPr>
          <a:lstStyle/>
          <a:p>
            <a:r>
              <a:rPr lang="en-SG" dirty="0">
                <a:solidFill>
                  <a:srgbClr val="0070C0"/>
                </a:solidFill>
              </a:rPr>
              <a:t>0V</a:t>
            </a:r>
            <a:endParaRPr lang="en-GB" dirty="0">
              <a:solidFill>
                <a:srgbClr val="0070C0"/>
              </a:solidFill>
            </a:endParaRPr>
          </a:p>
        </p:txBody>
      </p:sp>
      <p:sp>
        <p:nvSpPr>
          <p:cNvPr id="4" name="Cross 3">
            <a:extLst>
              <a:ext uri="{FF2B5EF4-FFF2-40B4-BE49-F238E27FC236}">
                <a16:creationId xmlns:a16="http://schemas.microsoft.com/office/drawing/2014/main" id="{0D725E83-8CEB-4BAA-948B-598C1D1A666E}"/>
              </a:ext>
            </a:extLst>
          </p:cNvPr>
          <p:cNvSpPr/>
          <p:nvPr/>
        </p:nvSpPr>
        <p:spPr>
          <a:xfrm rot="2700000">
            <a:off x="4132220" y="1177076"/>
            <a:ext cx="741218" cy="741218"/>
          </a:xfrm>
          <a:prstGeom prst="plus">
            <a:avLst>
              <a:gd name="adj" fmla="val 5000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CBECFE92-CF88-49AE-AFA3-38005162A620}"/>
                  </a:ext>
                </a:extLst>
              </p:cNvPr>
              <p:cNvSpPr txBox="1">
                <a:spLocks/>
              </p:cNvSpPr>
              <p:nvPr/>
            </p:nvSpPr>
            <p:spPr>
              <a:xfrm>
                <a:off x="913698" y="4558143"/>
                <a:ext cx="11065779" cy="18180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SG" dirty="0"/>
              </a:p>
              <a:p>
                <a:pPr lvl="1"/>
                <a:endParaRPr lang="en-SG" dirty="0"/>
              </a:p>
              <a:p>
                <a:r>
                  <a:rPr lang="en-SG" dirty="0"/>
                  <a:t>Need to scale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 to amplify simulated value to ideal value (virtual ground no longer 0V).</a:t>
                </a:r>
              </a:p>
            </p:txBody>
          </p:sp>
        </mc:Choice>
        <mc:Fallback xmlns="">
          <p:sp>
            <p:nvSpPr>
              <p:cNvPr id="20" name="Content Placeholder 2">
                <a:extLst>
                  <a:ext uri="{FF2B5EF4-FFF2-40B4-BE49-F238E27FC236}">
                    <a16:creationId xmlns:a16="http://schemas.microsoft.com/office/drawing/2014/main" id="{CBECFE92-CF88-49AE-AFA3-38005162A620}"/>
                  </a:ext>
                </a:extLst>
              </p:cNvPr>
              <p:cNvSpPr txBox="1">
                <a:spLocks noRot="1" noChangeAspect="1" noMove="1" noResize="1" noEditPoints="1" noAdjustHandles="1" noChangeArrowheads="1" noChangeShapeType="1" noTextEdit="1"/>
              </p:cNvSpPr>
              <p:nvPr/>
            </p:nvSpPr>
            <p:spPr>
              <a:xfrm>
                <a:off x="913698" y="4558143"/>
                <a:ext cx="11065779" cy="1818046"/>
              </a:xfrm>
              <a:prstGeom prst="rect">
                <a:avLst/>
              </a:prstGeom>
              <a:blipFill>
                <a:blip r:embed="rId8"/>
                <a:stretch>
                  <a:fillRect l="-992" r="-1047" b="-6711"/>
                </a:stretch>
              </a:blipFill>
            </p:spPr>
            <p:txBody>
              <a:bodyPr/>
              <a:lstStyle/>
              <a:p>
                <a:r>
                  <a:rPr lang="en-GB">
                    <a:noFill/>
                  </a:rPr>
                  <a:t> </a:t>
                </a:r>
              </a:p>
            </p:txBody>
          </p:sp>
        </mc:Fallback>
      </mc:AlternateContent>
    </p:spTree>
    <p:extLst>
      <p:ext uri="{BB962C8B-B14F-4D97-AF65-F5344CB8AC3E}">
        <p14:creationId xmlns:p14="http://schemas.microsoft.com/office/powerpoint/2010/main" val="105206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xit" presetSubtype="4" fill="hold" grpId="1" nodeType="afterEffect">
                                  <p:stCondLst>
                                    <p:cond delay="0"/>
                                  </p:stCondLst>
                                  <p:childTnLst>
                                    <p:animEffect transition="out" filter="wipe(down)">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200" fill="hold"/>
                                        <p:tgtEl>
                                          <p:spTgt spid="4"/>
                                        </p:tgtEl>
                                        <p:attrNameLst>
                                          <p:attrName>ppt_w</p:attrName>
                                        </p:attrNameLst>
                                      </p:cBhvr>
                                      <p:tavLst>
                                        <p:tav tm="0">
                                          <p:val>
                                            <p:fltVal val="0"/>
                                          </p:val>
                                        </p:tav>
                                        <p:tav tm="100000">
                                          <p:val>
                                            <p:strVal val="#ppt_w"/>
                                          </p:val>
                                        </p:tav>
                                      </p:tavLst>
                                    </p:anim>
                                    <p:anim calcmode="lin" valueType="num">
                                      <p:cBhvr>
                                        <p:cTn id="17" dur="200" fill="hold"/>
                                        <p:tgtEl>
                                          <p:spTgt spid="4"/>
                                        </p:tgtEl>
                                        <p:attrNameLst>
                                          <p:attrName>ppt_h</p:attrName>
                                        </p:attrNameLst>
                                      </p:cBhvr>
                                      <p:tavLst>
                                        <p:tav tm="0">
                                          <p:val>
                                            <p:fltVal val="0"/>
                                          </p:val>
                                        </p:tav>
                                        <p:tav tm="100000">
                                          <p:val>
                                            <p:strVal val="#ppt_h"/>
                                          </p:val>
                                        </p:tav>
                                      </p:tavLst>
                                    </p:anim>
                                    <p:animEffect transition="in" filter="fade">
                                      <p:cBhvr>
                                        <p:cTn id="18"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Discussion</a:t>
            </a:r>
            <a:endParaRPr lang="en-GB" sz="1100" b="1" dirty="0">
              <a:solidFill>
                <a:srgbClr val="000000"/>
              </a:solidFill>
              <a:effectLst/>
              <a:latin typeface="ArialMT" pitchFamily="2" charset="0"/>
              <a:ea typeface="Calibri" panose="020F0502020204030204" pitchFamily="34" charset="0"/>
            </a:endParaRPr>
          </a:p>
        </p:txBody>
      </p:sp>
      <p:sp>
        <p:nvSpPr>
          <p:cNvPr id="5" name="Slide Number Placeholder 4">
            <a:extLst>
              <a:ext uri="{FF2B5EF4-FFF2-40B4-BE49-F238E27FC236}">
                <a16:creationId xmlns:a16="http://schemas.microsoft.com/office/drawing/2014/main" id="{4680E45F-FA31-4A3C-8EE0-DC178B7F6622}"/>
              </a:ext>
            </a:extLst>
          </p:cNvPr>
          <p:cNvSpPr>
            <a:spLocks noGrp="1"/>
          </p:cNvSpPr>
          <p:nvPr>
            <p:ph type="sldNum" sz="quarter" idx="12"/>
          </p:nvPr>
        </p:nvSpPr>
        <p:spPr/>
        <p:txBody>
          <a:bodyPr/>
          <a:lstStyle/>
          <a:p>
            <a:fld id="{32C6877C-4AE1-4F63-BAE2-155794032CE1}" type="slidenum">
              <a:rPr lang="en-GB" smtClean="0"/>
              <a:t>59</a:t>
            </a:fld>
            <a:endParaRPr lang="en-GB"/>
          </a:p>
        </p:txBody>
      </p:sp>
      <p:pic>
        <p:nvPicPr>
          <p:cNvPr id="9" name="Picture 2" descr="Image result for inverting summing op amp">
            <a:extLst>
              <a:ext uri="{FF2B5EF4-FFF2-40B4-BE49-F238E27FC236}">
                <a16:creationId xmlns:a16="http://schemas.microsoft.com/office/drawing/2014/main" id="{FC7F6612-6689-4221-8B5A-8DECB8311E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709" y="2064302"/>
            <a:ext cx="4352925" cy="21240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AED8B5A-8BA3-402F-B58D-BDE828A6750A}"/>
                  </a:ext>
                </a:extLst>
              </p:cNvPr>
              <p:cNvSpPr/>
              <p:nvPr/>
            </p:nvSpPr>
            <p:spPr>
              <a:xfrm>
                <a:off x="6078614" y="3308910"/>
                <a:ext cx="3751219"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m:rPr>
                              <m:sty m:val="p"/>
                            </m:rPr>
                            <a:rPr lang="en-SG" b="0" i="0" smtClean="0">
                              <a:latin typeface="Cambria Math" panose="02040503050406030204" pitchFamily="18" charset="0"/>
                            </a:rPr>
                            <m:t>V</m:t>
                          </m:r>
                        </m:e>
                        <m:sub>
                          <m:r>
                            <m:rPr>
                              <m:sty m:val="p"/>
                            </m:rPr>
                            <a:rPr lang="en-SG" b="0" i="0" smtClean="0">
                              <a:latin typeface="Cambria Math" panose="02040503050406030204" pitchFamily="18" charset="0"/>
                            </a:rPr>
                            <m:t>out</m:t>
                          </m:r>
                        </m:sub>
                      </m:sSub>
                      <m:r>
                        <a:rPr lang="en-SG" b="0" i="0"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m:t>
                          </m:r>
                          <m:r>
                            <a:rPr lang="en-SG" b="0" i="1" smtClean="0">
                              <a:latin typeface="Cambria Math" panose="02040503050406030204" pitchFamily="18" charset="0"/>
                            </a:rPr>
                            <m:t>𝑅</m:t>
                          </m:r>
                        </m:e>
                        <m:sub>
                          <m:r>
                            <a:rPr lang="en-SG" b="0" i="1" smtClean="0">
                              <a:latin typeface="Cambria Math" panose="02040503050406030204" pitchFamily="18" charset="0"/>
                            </a:rPr>
                            <m:t>𝐹</m:t>
                          </m:r>
                        </m:sub>
                      </m:sSub>
                      <m:d>
                        <m:dPr>
                          <m:ctrlPr>
                            <a:rPr lang="en-SG" b="0" i="1" smtClean="0">
                              <a:latin typeface="Cambria Math" panose="02040503050406030204" pitchFamily="18" charset="0"/>
                            </a:rPr>
                          </m:ctrlPr>
                        </m:dPr>
                        <m:e>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1</m:t>
                                  </m:r>
                                </m:sub>
                              </m:sSub>
                            </m:den>
                          </m:f>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1</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2</m:t>
                                  </m:r>
                                </m:sub>
                              </m:sSub>
                            </m:den>
                          </m:f>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2</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3</m:t>
                                  </m:r>
                                </m:sub>
                              </m:sSub>
                            </m:den>
                          </m:f>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3</m:t>
                              </m:r>
                            </m:sub>
                          </m:sSub>
                        </m:e>
                      </m:d>
                    </m:oMath>
                  </m:oMathPara>
                </a14:m>
                <a:endParaRPr lang="en-GB" dirty="0"/>
              </a:p>
            </p:txBody>
          </p:sp>
        </mc:Choice>
        <mc:Fallback xmlns="">
          <p:sp>
            <p:nvSpPr>
              <p:cNvPr id="10" name="Rectangle 9">
                <a:extLst>
                  <a:ext uri="{FF2B5EF4-FFF2-40B4-BE49-F238E27FC236}">
                    <a16:creationId xmlns:a16="http://schemas.microsoft.com/office/drawing/2014/main" id="{AAED8B5A-8BA3-402F-B58D-BDE828A6750A}"/>
                  </a:ext>
                </a:extLst>
              </p:cNvPr>
              <p:cNvSpPr>
                <a:spLocks noRot="1" noChangeAspect="1" noMove="1" noResize="1" noEditPoints="1" noAdjustHandles="1" noChangeArrowheads="1" noChangeShapeType="1" noTextEdit="1"/>
              </p:cNvSpPr>
              <p:nvPr/>
            </p:nvSpPr>
            <p:spPr>
              <a:xfrm>
                <a:off x="6078614" y="3308910"/>
                <a:ext cx="3751219" cy="714683"/>
              </a:xfrm>
              <a:prstGeom prst="rect">
                <a:avLst/>
              </a:prstGeom>
              <a:blipFill>
                <a:blip r:embed="rId7"/>
                <a:stretch>
                  <a:fillRect/>
                </a:stretch>
              </a:blipFill>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7839E2CA-641A-4AF6-818E-1D0ECE56AD72}"/>
              </a:ext>
            </a:extLst>
          </p:cNvPr>
          <p:cNvCxnSpPr/>
          <p:nvPr/>
        </p:nvCxnSpPr>
        <p:spPr>
          <a:xfrm flipH="1">
            <a:off x="3453063" y="1660358"/>
            <a:ext cx="914400" cy="1169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53F37ED-CFB4-4AB5-99B0-73FB5AE72762}"/>
              </a:ext>
            </a:extLst>
          </p:cNvPr>
          <p:cNvSpPr txBox="1"/>
          <p:nvPr/>
        </p:nvSpPr>
        <p:spPr>
          <a:xfrm>
            <a:off x="4259179" y="1349374"/>
            <a:ext cx="914400" cy="369332"/>
          </a:xfrm>
          <a:prstGeom prst="rect">
            <a:avLst/>
          </a:prstGeom>
          <a:noFill/>
        </p:spPr>
        <p:txBody>
          <a:bodyPr wrap="square" rtlCol="0">
            <a:spAutoFit/>
          </a:bodyPr>
          <a:lstStyle/>
          <a:p>
            <a:r>
              <a:rPr lang="en-SG" dirty="0">
                <a:solidFill>
                  <a:srgbClr val="0070C0"/>
                </a:solidFill>
              </a:rPr>
              <a:t>0V</a:t>
            </a:r>
            <a:endParaRPr lang="en-GB" dirty="0">
              <a:solidFill>
                <a:srgbClr val="0070C0"/>
              </a:solidFill>
            </a:endParaRPr>
          </a:p>
        </p:txBody>
      </p:sp>
      <p:sp>
        <p:nvSpPr>
          <p:cNvPr id="4" name="Cross 3">
            <a:extLst>
              <a:ext uri="{FF2B5EF4-FFF2-40B4-BE49-F238E27FC236}">
                <a16:creationId xmlns:a16="http://schemas.microsoft.com/office/drawing/2014/main" id="{0D725E83-8CEB-4BAA-948B-598C1D1A666E}"/>
              </a:ext>
            </a:extLst>
          </p:cNvPr>
          <p:cNvSpPr/>
          <p:nvPr/>
        </p:nvSpPr>
        <p:spPr>
          <a:xfrm rot="2700000">
            <a:off x="4132220" y="1177076"/>
            <a:ext cx="741218" cy="741218"/>
          </a:xfrm>
          <a:prstGeom prst="plus">
            <a:avLst>
              <a:gd name="adj" fmla="val 5000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D6D454EB-A3BF-42C8-9804-E6D85E949972}"/>
              </a:ext>
            </a:extLst>
          </p:cNvPr>
          <p:cNvCxnSpPr/>
          <p:nvPr/>
        </p:nvCxnSpPr>
        <p:spPr>
          <a:xfrm>
            <a:off x="6248400" y="2951018"/>
            <a:ext cx="3560618" cy="139930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2809C3D-99D8-4387-9589-83EBEEE9C592}"/>
              </a:ext>
            </a:extLst>
          </p:cNvPr>
          <p:cNvCxnSpPr>
            <a:cxnSpLocks/>
          </p:cNvCxnSpPr>
          <p:nvPr/>
        </p:nvCxnSpPr>
        <p:spPr>
          <a:xfrm flipH="1">
            <a:off x="6196744" y="2951018"/>
            <a:ext cx="3560618" cy="139930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CBECFE92-CF88-49AE-AFA3-38005162A620}"/>
              </a:ext>
            </a:extLst>
          </p:cNvPr>
          <p:cNvSpPr txBox="1">
            <a:spLocks/>
          </p:cNvSpPr>
          <p:nvPr/>
        </p:nvSpPr>
        <p:spPr>
          <a:xfrm>
            <a:off x="913698" y="4558143"/>
            <a:ext cx="11065779" cy="18180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SG" dirty="0"/>
          </a:p>
          <a:p>
            <a:pPr lvl="1"/>
            <a:endParaRPr lang="en-SG" dirty="0"/>
          </a:p>
          <a:p>
            <a:r>
              <a:rPr lang="en-SG" dirty="0"/>
              <a:t>Larger network cause </a:t>
            </a:r>
            <a:r>
              <a:rPr lang="en-SG" dirty="0" err="1"/>
              <a:t>OpAmp</a:t>
            </a:r>
            <a:r>
              <a:rPr lang="en-SG" dirty="0"/>
              <a:t> virtual ground voltage to stuck at high voltage (ideal equation breaks).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D7BEF8-8BD9-4A48-A444-AC5556AEDDEB}"/>
                  </a:ext>
                </a:extLst>
              </p:cNvPr>
              <p:cNvSpPr txBox="1"/>
              <p:nvPr/>
            </p:nvSpPr>
            <p:spPr>
              <a:xfrm>
                <a:off x="4716379" y="1337893"/>
                <a:ext cx="9848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solidFill>
                            <a:srgbClr val="0070C0"/>
                          </a:solidFill>
                          <a:latin typeface="Cambria Math" panose="02040503050406030204" pitchFamily="18" charset="0"/>
                          <a:ea typeface="Cambria Math" panose="02040503050406030204" pitchFamily="18" charset="0"/>
                        </a:rPr>
                        <m:t>≈</m:t>
                      </m:r>
                      <m:r>
                        <a:rPr lang="en-SG" sz="2400" b="0" i="1" smtClean="0">
                          <a:solidFill>
                            <a:srgbClr val="0070C0"/>
                          </a:solidFill>
                          <a:latin typeface="Cambria Math" panose="02040503050406030204" pitchFamily="18" charset="0"/>
                          <a:ea typeface="Cambria Math" panose="02040503050406030204" pitchFamily="18" charset="0"/>
                        </a:rPr>
                        <m:t>0.4</m:t>
                      </m:r>
                      <m:r>
                        <a:rPr lang="en-SG" sz="2400" b="0" i="1" smtClean="0">
                          <a:solidFill>
                            <a:srgbClr val="0070C0"/>
                          </a:solidFill>
                          <a:latin typeface="Cambria Math" panose="02040503050406030204" pitchFamily="18" charset="0"/>
                          <a:ea typeface="Cambria Math" panose="02040503050406030204" pitchFamily="18" charset="0"/>
                        </a:rPr>
                        <m:t>𝑉</m:t>
                      </m:r>
                    </m:oMath>
                  </m:oMathPara>
                </a14:m>
                <a:endParaRPr lang="en-GB" sz="2400" dirty="0">
                  <a:solidFill>
                    <a:srgbClr val="0070C0"/>
                  </a:solidFill>
                </a:endParaRPr>
              </a:p>
            </p:txBody>
          </p:sp>
        </mc:Choice>
        <mc:Fallback xmlns="">
          <p:sp>
            <p:nvSpPr>
              <p:cNvPr id="3" name="TextBox 2">
                <a:extLst>
                  <a:ext uri="{FF2B5EF4-FFF2-40B4-BE49-F238E27FC236}">
                    <a16:creationId xmlns:a16="http://schemas.microsoft.com/office/drawing/2014/main" id="{EAD7BEF8-8BD9-4A48-A444-AC5556AEDDEB}"/>
                  </a:ext>
                </a:extLst>
              </p:cNvPr>
              <p:cNvSpPr txBox="1">
                <a:spLocks noRot="1" noChangeAspect="1" noMove="1" noResize="1" noEditPoints="1" noAdjustHandles="1" noChangeArrowheads="1" noChangeShapeType="1" noTextEdit="1"/>
              </p:cNvSpPr>
              <p:nvPr/>
            </p:nvSpPr>
            <p:spPr>
              <a:xfrm>
                <a:off x="4716379" y="1337893"/>
                <a:ext cx="984885" cy="369332"/>
              </a:xfrm>
              <a:prstGeom prst="rect">
                <a:avLst/>
              </a:prstGeom>
              <a:blipFill>
                <a:blip r:embed="rId8"/>
                <a:stretch>
                  <a:fillRect l="-3727" r="-6211" b="-6557"/>
                </a:stretch>
              </a:blipFill>
            </p:spPr>
            <p:txBody>
              <a:bodyPr/>
              <a:lstStyle/>
              <a:p>
                <a:r>
                  <a:rPr lang="en-GB">
                    <a:noFill/>
                  </a:rPr>
                  <a:t> </a:t>
                </a:r>
              </a:p>
            </p:txBody>
          </p:sp>
        </mc:Fallback>
      </mc:AlternateContent>
    </p:spTree>
    <p:extLst>
      <p:ext uri="{BB962C8B-B14F-4D97-AF65-F5344CB8AC3E}">
        <p14:creationId xmlns:p14="http://schemas.microsoft.com/office/powerpoint/2010/main" val="241625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
                                        <p:tgtEl>
                                          <p:spTgt spid="7"/>
                                        </p:tgtEl>
                                      </p:cBhvr>
                                    </p:animEffect>
                                  </p:childTnLst>
                                </p:cTn>
                              </p:par>
                            </p:childTnLst>
                          </p:cTn>
                        </p:par>
                        <p:par>
                          <p:cTn id="8" fill="hold">
                            <p:stCondLst>
                              <p:cond delay="200"/>
                            </p:stCondLst>
                            <p:childTnLst>
                              <p:par>
                                <p:cTn id="9" presetID="22" presetClass="entr" presetSubtype="2"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200"/>
                                        <p:tgtEl>
                                          <p:spTgt spid="19"/>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EB93CE0-1394-40E8-B1C8-F7DC48560624}"/>
              </a:ext>
            </a:extLst>
          </p:cNvPr>
          <p:cNvSpPr txBox="1"/>
          <p:nvPr/>
        </p:nvSpPr>
        <p:spPr>
          <a:xfrm>
            <a:off x="1036241" y="5265786"/>
            <a:ext cx="4126523" cy="523220"/>
          </a:xfrm>
          <a:prstGeom prst="rect">
            <a:avLst/>
          </a:prstGeom>
          <a:noFill/>
        </p:spPr>
        <p:txBody>
          <a:bodyPr wrap="square" rtlCol="0">
            <a:spAutoFit/>
          </a:bodyPr>
          <a:lstStyle/>
          <a:p>
            <a:r>
              <a:rPr lang="en-SG" sz="2800" dirty="0"/>
              <a:t>Artificial Neural Network</a:t>
            </a:r>
            <a:endParaRPr lang="en-GB" sz="2800" dirty="0"/>
          </a:p>
        </p:txBody>
      </p:sp>
      <p:sp>
        <p:nvSpPr>
          <p:cNvPr id="21" name="Content Placeholder 2">
            <a:extLst>
              <a:ext uri="{FF2B5EF4-FFF2-40B4-BE49-F238E27FC236}">
                <a16:creationId xmlns:a16="http://schemas.microsoft.com/office/drawing/2014/main" id="{19CD525A-594A-4F96-8820-81BD147F2012}"/>
              </a:ext>
            </a:extLst>
          </p:cNvPr>
          <p:cNvSpPr>
            <a:spLocks noGrp="1"/>
          </p:cNvSpPr>
          <p:nvPr>
            <p:ph idx="1"/>
          </p:nvPr>
        </p:nvSpPr>
        <p:spPr>
          <a:xfrm>
            <a:off x="5486401" y="5265786"/>
            <a:ext cx="6173419" cy="822787"/>
          </a:xfrm>
        </p:spPr>
        <p:txBody>
          <a:bodyPr>
            <a:normAutofit/>
          </a:bodyPr>
          <a:lstStyle/>
          <a:p>
            <a:r>
              <a:rPr lang="it-IT" dirty="0"/>
              <a:t>Huge application in AI Computer Vision</a:t>
            </a:r>
            <a:endParaRPr lang="en-SG" dirty="0"/>
          </a:p>
          <a:p>
            <a:endParaRPr lang="en-GB" dirty="0"/>
          </a:p>
        </p:txBody>
      </p:sp>
      <p:pic>
        <p:nvPicPr>
          <p:cNvPr id="22" name="Picture 21">
            <a:extLst>
              <a:ext uri="{FF2B5EF4-FFF2-40B4-BE49-F238E27FC236}">
                <a16:creationId xmlns:a16="http://schemas.microsoft.com/office/drawing/2014/main" id="{4515FD4A-EA0C-4058-8D99-540269097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034" y="2238626"/>
            <a:ext cx="4234004" cy="2822895"/>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4"/>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5"/>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6"/>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9251574"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Introduction</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6" name="Slide Number Placeholder 5">
            <a:extLst>
              <a:ext uri="{FF2B5EF4-FFF2-40B4-BE49-F238E27FC236}">
                <a16:creationId xmlns:a16="http://schemas.microsoft.com/office/drawing/2014/main" id="{8E7C6CD7-2D58-4903-A71E-794C91044790}"/>
              </a:ext>
            </a:extLst>
          </p:cNvPr>
          <p:cNvSpPr>
            <a:spLocks noGrp="1"/>
          </p:cNvSpPr>
          <p:nvPr>
            <p:ph type="sldNum" sz="quarter" idx="12"/>
          </p:nvPr>
        </p:nvSpPr>
        <p:spPr/>
        <p:txBody>
          <a:bodyPr/>
          <a:lstStyle/>
          <a:p>
            <a:fld id="{32C6877C-4AE1-4F63-BAE2-155794032CE1}" type="slidenum">
              <a:rPr lang="en-GB" smtClean="0"/>
              <a:t>6</a:t>
            </a:fld>
            <a:endParaRPr lang="en-GB"/>
          </a:p>
        </p:txBody>
      </p:sp>
      <p:pic>
        <p:nvPicPr>
          <p:cNvPr id="2050" name="Picture 2">
            <a:extLst>
              <a:ext uri="{FF2B5EF4-FFF2-40B4-BE49-F238E27FC236}">
                <a16:creationId xmlns:a16="http://schemas.microsoft.com/office/drawing/2014/main" id="{00694E49-C0F4-4C23-8B6B-7AC3BC6CF7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7484" y="1385771"/>
            <a:ext cx="5571482" cy="371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7542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Conclusion</a:t>
            </a:r>
            <a:endParaRPr lang="en-GB" sz="1100" b="1" dirty="0">
              <a:solidFill>
                <a:srgbClr val="000000"/>
              </a:solidFill>
              <a:effectLst/>
              <a:latin typeface="ArialMT" pitchFamily="2" charset="0"/>
              <a:ea typeface="Calibri" panose="020F0502020204030204" pitchFamily="34" charset="0"/>
            </a:endParaRPr>
          </a:p>
        </p:txBody>
      </p:sp>
      <p:sp>
        <p:nvSpPr>
          <p:cNvPr id="8" name="Content Placeholder 2">
            <a:extLst>
              <a:ext uri="{FF2B5EF4-FFF2-40B4-BE49-F238E27FC236}">
                <a16:creationId xmlns:a16="http://schemas.microsoft.com/office/drawing/2014/main" id="{04C4171E-481F-4DCB-8756-B2F359EAEA1B}"/>
              </a:ext>
            </a:extLst>
          </p:cNvPr>
          <p:cNvSpPr>
            <a:spLocks noGrp="1"/>
          </p:cNvSpPr>
          <p:nvPr>
            <p:ph idx="1"/>
          </p:nvPr>
        </p:nvSpPr>
        <p:spPr>
          <a:xfrm>
            <a:off x="913699" y="1169246"/>
            <a:ext cx="11065779" cy="5206945"/>
          </a:xfrm>
        </p:spPr>
        <p:txBody>
          <a:bodyPr>
            <a:normAutofit/>
          </a:bodyPr>
          <a:lstStyle/>
          <a:p>
            <a:endParaRPr lang="en-SG" dirty="0"/>
          </a:p>
          <a:p>
            <a:pPr lvl="1"/>
            <a:endParaRPr lang="en-SG" dirty="0"/>
          </a:p>
          <a:p>
            <a:r>
              <a:rPr lang="en-SG" dirty="0"/>
              <a:t>Neuromorphic computing offers high accuracy for off-chip training TensorFlow architecture</a:t>
            </a:r>
          </a:p>
          <a:p>
            <a:r>
              <a:rPr lang="en-SG" dirty="0"/>
              <a:t>Suffers scaling issues due to non-ideal </a:t>
            </a:r>
            <a:r>
              <a:rPr lang="en-SG" dirty="0" err="1"/>
              <a:t>OpAmp</a:t>
            </a:r>
            <a:r>
              <a:rPr lang="en-SG" dirty="0"/>
              <a:t> behaviour and MRAM limited 8-step weight representation</a:t>
            </a:r>
          </a:p>
        </p:txBody>
      </p:sp>
      <p:sp>
        <p:nvSpPr>
          <p:cNvPr id="5" name="Slide Number Placeholder 4">
            <a:extLst>
              <a:ext uri="{FF2B5EF4-FFF2-40B4-BE49-F238E27FC236}">
                <a16:creationId xmlns:a16="http://schemas.microsoft.com/office/drawing/2014/main" id="{4680E45F-FA31-4A3C-8EE0-DC178B7F6622}"/>
              </a:ext>
            </a:extLst>
          </p:cNvPr>
          <p:cNvSpPr>
            <a:spLocks noGrp="1"/>
          </p:cNvSpPr>
          <p:nvPr>
            <p:ph type="sldNum" sz="quarter" idx="12"/>
          </p:nvPr>
        </p:nvSpPr>
        <p:spPr/>
        <p:txBody>
          <a:bodyPr/>
          <a:lstStyle/>
          <a:p>
            <a:fld id="{32C6877C-4AE1-4F63-BAE2-155794032CE1}" type="slidenum">
              <a:rPr lang="en-GB" smtClean="0"/>
              <a:t>60</a:t>
            </a:fld>
            <a:endParaRPr lang="en-GB"/>
          </a:p>
        </p:txBody>
      </p:sp>
      <p:sp>
        <p:nvSpPr>
          <p:cNvPr id="3" name="TextBox 2">
            <a:extLst>
              <a:ext uri="{FF2B5EF4-FFF2-40B4-BE49-F238E27FC236}">
                <a16:creationId xmlns:a16="http://schemas.microsoft.com/office/drawing/2014/main" id="{311B57F5-8243-4E75-B9E4-C7E856647BE2}"/>
              </a:ext>
            </a:extLst>
          </p:cNvPr>
          <p:cNvSpPr txBox="1"/>
          <p:nvPr/>
        </p:nvSpPr>
        <p:spPr>
          <a:xfrm>
            <a:off x="4933790" y="1504074"/>
            <a:ext cx="4704697" cy="523220"/>
          </a:xfrm>
          <a:prstGeom prst="rect">
            <a:avLst/>
          </a:prstGeom>
          <a:noFill/>
          <a:ln w="19050">
            <a:solidFill>
              <a:srgbClr val="0070C0"/>
            </a:solidFill>
          </a:ln>
        </p:spPr>
        <p:txBody>
          <a:bodyPr wrap="square" rtlCol="0">
            <a:spAutoFit/>
          </a:bodyPr>
          <a:lstStyle/>
          <a:p>
            <a:r>
              <a:rPr lang="en-SG" sz="2800" dirty="0">
                <a:solidFill>
                  <a:srgbClr val="0070C0"/>
                </a:solidFill>
              </a:rPr>
              <a:t>81.02%</a:t>
            </a:r>
            <a:r>
              <a:rPr lang="en-GB" sz="2800" dirty="0">
                <a:solidFill>
                  <a:srgbClr val="0070C0"/>
                </a:solidFill>
              </a:rPr>
              <a:t> for MNIST 10 × 20 FCN </a:t>
            </a:r>
          </a:p>
        </p:txBody>
      </p:sp>
    </p:spTree>
    <p:extLst>
      <p:ext uri="{BB962C8B-B14F-4D97-AF65-F5344CB8AC3E}">
        <p14:creationId xmlns:p14="http://schemas.microsoft.com/office/powerpoint/2010/main" val="355475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anim calcmode="lin" valueType="num">
                                      <p:cBhvr>
                                        <p:cTn id="8" dur="200" fill="hold"/>
                                        <p:tgtEl>
                                          <p:spTgt spid="3"/>
                                        </p:tgtEl>
                                        <p:attrNameLst>
                                          <p:attrName>ppt_x</p:attrName>
                                        </p:attrNameLst>
                                      </p:cBhvr>
                                      <p:tavLst>
                                        <p:tav tm="0">
                                          <p:val>
                                            <p:strVal val="#ppt_x"/>
                                          </p:val>
                                        </p:tav>
                                        <p:tav tm="100000">
                                          <p:val>
                                            <p:strVal val="#ppt_x"/>
                                          </p:val>
                                        </p:tav>
                                      </p:tavLst>
                                    </p:anim>
                                    <p:anim calcmode="lin" valueType="num">
                                      <p:cBhvr>
                                        <p:cTn id="9" dur="2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Future Work</a:t>
            </a:r>
            <a:endParaRPr lang="en-GB" sz="1100" b="1" dirty="0">
              <a:solidFill>
                <a:srgbClr val="000000"/>
              </a:solidFill>
              <a:effectLst/>
              <a:latin typeface="ArialMT" pitchFamily="2" charset="0"/>
              <a:ea typeface="Calibri" panose="020F0502020204030204" pitchFamily="34" charset="0"/>
            </a:endParaRPr>
          </a:p>
        </p:txBody>
      </p:sp>
      <p:sp>
        <p:nvSpPr>
          <p:cNvPr id="8" name="Content Placeholder 2">
            <a:extLst>
              <a:ext uri="{FF2B5EF4-FFF2-40B4-BE49-F238E27FC236}">
                <a16:creationId xmlns:a16="http://schemas.microsoft.com/office/drawing/2014/main" id="{04C4171E-481F-4DCB-8756-B2F359EAEA1B}"/>
              </a:ext>
            </a:extLst>
          </p:cNvPr>
          <p:cNvSpPr>
            <a:spLocks noGrp="1"/>
          </p:cNvSpPr>
          <p:nvPr>
            <p:ph idx="1"/>
          </p:nvPr>
        </p:nvSpPr>
        <p:spPr>
          <a:xfrm>
            <a:off x="913699" y="1169246"/>
            <a:ext cx="11065779" cy="5206945"/>
          </a:xfrm>
        </p:spPr>
        <p:txBody>
          <a:bodyPr>
            <a:normAutofit/>
          </a:bodyPr>
          <a:lstStyle/>
          <a:p>
            <a:endParaRPr lang="en-SG" dirty="0"/>
          </a:p>
          <a:p>
            <a:pPr lvl="1"/>
            <a:endParaRPr lang="en-SG" dirty="0"/>
          </a:p>
          <a:p>
            <a:r>
              <a:rPr lang="en-SG" dirty="0"/>
              <a:t>Sourcing a higher precision </a:t>
            </a:r>
            <a:r>
              <a:rPr lang="en-SG" dirty="0" err="1"/>
              <a:t>opamp</a:t>
            </a:r>
            <a:endParaRPr lang="en-SG" dirty="0"/>
          </a:p>
          <a:p>
            <a:r>
              <a:rPr lang="en-SG" dirty="0"/>
              <a:t>Creating an </a:t>
            </a:r>
            <a:r>
              <a:rPr lang="en-SG" dirty="0" err="1"/>
              <a:t>opamp</a:t>
            </a:r>
            <a:r>
              <a:rPr lang="en-SG" dirty="0"/>
              <a:t> that can sustain 0V virtual ground voltage. </a:t>
            </a:r>
          </a:p>
          <a:p>
            <a:r>
              <a:rPr lang="en-SG" dirty="0"/>
              <a:t>Re-simulating large scale end-to-end neuromorphic circuit after overcoming </a:t>
            </a:r>
            <a:r>
              <a:rPr lang="en-SG" dirty="0" err="1"/>
              <a:t>OpAmp</a:t>
            </a:r>
            <a:r>
              <a:rPr lang="en-SG" dirty="0"/>
              <a:t> limitation.</a:t>
            </a:r>
          </a:p>
          <a:p>
            <a:r>
              <a:rPr lang="en-SG" dirty="0"/>
              <a:t>Implementing and simulating micromagnetic scope domain wall synapse based neuromorphic circuit.</a:t>
            </a:r>
          </a:p>
        </p:txBody>
      </p:sp>
      <p:sp>
        <p:nvSpPr>
          <p:cNvPr id="5" name="Slide Number Placeholder 4">
            <a:extLst>
              <a:ext uri="{FF2B5EF4-FFF2-40B4-BE49-F238E27FC236}">
                <a16:creationId xmlns:a16="http://schemas.microsoft.com/office/drawing/2014/main" id="{4680E45F-FA31-4A3C-8EE0-DC178B7F6622}"/>
              </a:ext>
            </a:extLst>
          </p:cNvPr>
          <p:cNvSpPr>
            <a:spLocks noGrp="1"/>
          </p:cNvSpPr>
          <p:nvPr>
            <p:ph type="sldNum" sz="quarter" idx="12"/>
          </p:nvPr>
        </p:nvSpPr>
        <p:spPr/>
        <p:txBody>
          <a:bodyPr/>
          <a:lstStyle/>
          <a:p>
            <a:fld id="{32C6877C-4AE1-4F63-BAE2-155794032CE1}" type="slidenum">
              <a:rPr lang="en-GB" smtClean="0"/>
              <a:t>61</a:t>
            </a:fld>
            <a:endParaRPr lang="en-GB"/>
          </a:p>
        </p:txBody>
      </p:sp>
    </p:spTree>
    <p:extLst>
      <p:ext uri="{BB962C8B-B14F-4D97-AF65-F5344CB8AC3E}">
        <p14:creationId xmlns:p14="http://schemas.microsoft.com/office/powerpoint/2010/main" val="13693698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Future Work</a:t>
            </a:r>
            <a:endParaRPr lang="en-GB" sz="1100" b="1" dirty="0">
              <a:solidFill>
                <a:srgbClr val="000000"/>
              </a:solidFill>
              <a:effectLst/>
              <a:latin typeface="ArialMT" pitchFamily="2" charset="0"/>
              <a:ea typeface="Calibri" panose="020F0502020204030204" pitchFamily="34" charset="0"/>
            </a:endParaRPr>
          </a:p>
        </p:txBody>
      </p:sp>
      <p:sp>
        <p:nvSpPr>
          <p:cNvPr id="8" name="Content Placeholder 2">
            <a:extLst>
              <a:ext uri="{FF2B5EF4-FFF2-40B4-BE49-F238E27FC236}">
                <a16:creationId xmlns:a16="http://schemas.microsoft.com/office/drawing/2014/main" id="{04C4171E-481F-4DCB-8756-B2F359EAEA1B}"/>
              </a:ext>
            </a:extLst>
          </p:cNvPr>
          <p:cNvSpPr>
            <a:spLocks noGrp="1"/>
          </p:cNvSpPr>
          <p:nvPr>
            <p:ph idx="1"/>
          </p:nvPr>
        </p:nvSpPr>
        <p:spPr>
          <a:xfrm>
            <a:off x="913699" y="1169246"/>
            <a:ext cx="11065779" cy="5206945"/>
          </a:xfrm>
        </p:spPr>
        <p:txBody>
          <a:bodyPr>
            <a:normAutofit/>
          </a:bodyPr>
          <a:lstStyle/>
          <a:p>
            <a:endParaRPr lang="en-SG" dirty="0"/>
          </a:p>
          <a:p>
            <a:pPr lvl="1"/>
            <a:endParaRPr lang="en-SG" dirty="0"/>
          </a:p>
          <a:p>
            <a:r>
              <a:rPr lang="en-SG" dirty="0"/>
              <a:t>Exploring spiked based neural network and its neuromorphic equivalent</a:t>
            </a:r>
          </a:p>
        </p:txBody>
      </p:sp>
      <p:sp>
        <p:nvSpPr>
          <p:cNvPr id="5" name="Slide Number Placeholder 4">
            <a:extLst>
              <a:ext uri="{FF2B5EF4-FFF2-40B4-BE49-F238E27FC236}">
                <a16:creationId xmlns:a16="http://schemas.microsoft.com/office/drawing/2014/main" id="{4680E45F-FA31-4A3C-8EE0-DC178B7F6622}"/>
              </a:ext>
            </a:extLst>
          </p:cNvPr>
          <p:cNvSpPr>
            <a:spLocks noGrp="1"/>
          </p:cNvSpPr>
          <p:nvPr>
            <p:ph type="sldNum" sz="quarter" idx="12"/>
          </p:nvPr>
        </p:nvSpPr>
        <p:spPr/>
        <p:txBody>
          <a:bodyPr/>
          <a:lstStyle/>
          <a:p>
            <a:fld id="{32C6877C-4AE1-4F63-BAE2-155794032CE1}" type="slidenum">
              <a:rPr lang="en-GB" smtClean="0"/>
              <a:t>62</a:t>
            </a:fld>
            <a:endParaRPr lang="en-GB"/>
          </a:p>
        </p:txBody>
      </p:sp>
      <p:pic>
        <p:nvPicPr>
          <p:cNvPr id="23554" name="Picture 2" descr="Upcoming talk at COSYNE workshop “Learning in multi-layer spiking ...">
            <a:extLst>
              <a:ext uri="{FF2B5EF4-FFF2-40B4-BE49-F238E27FC236}">
                <a16:creationId xmlns:a16="http://schemas.microsoft.com/office/drawing/2014/main" id="{9A7B504C-22B6-462B-9B63-769AFEAD51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0130" y="2653512"/>
            <a:ext cx="6304015" cy="3558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922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endParaRPr lang="en-GB" sz="1100" b="1" dirty="0">
              <a:solidFill>
                <a:srgbClr val="000000"/>
              </a:solidFill>
              <a:effectLst/>
              <a:latin typeface="ArialMT" pitchFamily="2" charset="0"/>
              <a:ea typeface="Calibri" panose="020F0502020204030204" pitchFamily="34" charset="0"/>
            </a:endParaRPr>
          </a:p>
        </p:txBody>
      </p:sp>
      <p:sp>
        <p:nvSpPr>
          <p:cNvPr id="8" name="Content Placeholder 2">
            <a:extLst>
              <a:ext uri="{FF2B5EF4-FFF2-40B4-BE49-F238E27FC236}">
                <a16:creationId xmlns:a16="http://schemas.microsoft.com/office/drawing/2014/main" id="{04C4171E-481F-4DCB-8756-B2F359EAEA1B}"/>
              </a:ext>
            </a:extLst>
          </p:cNvPr>
          <p:cNvSpPr>
            <a:spLocks noGrp="1"/>
          </p:cNvSpPr>
          <p:nvPr>
            <p:ph idx="1"/>
          </p:nvPr>
        </p:nvSpPr>
        <p:spPr>
          <a:xfrm>
            <a:off x="563110" y="3229771"/>
            <a:ext cx="11065779" cy="2947191"/>
          </a:xfrm>
        </p:spPr>
        <p:txBody>
          <a:bodyPr>
            <a:normAutofit/>
          </a:bodyPr>
          <a:lstStyle/>
          <a:p>
            <a:pPr marL="0" indent="0" algn="ctr">
              <a:buNone/>
            </a:pPr>
            <a:r>
              <a:rPr lang="en-SG" sz="4400" dirty="0"/>
              <a:t>Thank you!</a:t>
            </a:r>
          </a:p>
        </p:txBody>
      </p:sp>
      <p:sp>
        <p:nvSpPr>
          <p:cNvPr id="5" name="Slide Number Placeholder 4">
            <a:extLst>
              <a:ext uri="{FF2B5EF4-FFF2-40B4-BE49-F238E27FC236}">
                <a16:creationId xmlns:a16="http://schemas.microsoft.com/office/drawing/2014/main" id="{4680E45F-FA31-4A3C-8EE0-DC178B7F6622}"/>
              </a:ext>
            </a:extLst>
          </p:cNvPr>
          <p:cNvSpPr>
            <a:spLocks noGrp="1"/>
          </p:cNvSpPr>
          <p:nvPr>
            <p:ph type="sldNum" sz="quarter" idx="12"/>
          </p:nvPr>
        </p:nvSpPr>
        <p:spPr/>
        <p:txBody>
          <a:bodyPr/>
          <a:lstStyle/>
          <a:p>
            <a:fld id="{32C6877C-4AE1-4F63-BAE2-155794032CE1}" type="slidenum">
              <a:rPr lang="en-GB" smtClean="0"/>
              <a:t>63</a:t>
            </a:fld>
            <a:endParaRPr lang="en-GB"/>
          </a:p>
        </p:txBody>
      </p:sp>
    </p:spTree>
    <p:extLst>
      <p:ext uri="{BB962C8B-B14F-4D97-AF65-F5344CB8AC3E}">
        <p14:creationId xmlns:p14="http://schemas.microsoft.com/office/powerpoint/2010/main" val="3431905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EB93CE0-1394-40E8-B1C8-F7DC48560624}"/>
              </a:ext>
            </a:extLst>
          </p:cNvPr>
          <p:cNvSpPr txBox="1"/>
          <p:nvPr/>
        </p:nvSpPr>
        <p:spPr>
          <a:xfrm>
            <a:off x="1036241" y="5265786"/>
            <a:ext cx="4126523" cy="523220"/>
          </a:xfrm>
          <a:prstGeom prst="rect">
            <a:avLst/>
          </a:prstGeom>
          <a:noFill/>
        </p:spPr>
        <p:txBody>
          <a:bodyPr wrap="square" rtlCol="0">
            <a:spAutoFit/>
          </a:bodyPr>
          <a:lstStyle/>
          <a:p>
            <a:r>
              <a:rPr lang="en-SG" sz="2800" dirty="0"/>
              <a:t>Artificial Neural Network</a:t>
            </a:r>
            <a:endParaRPr lang="en-GB" sz="2800" dirty="0"/>
          </a:p>
        </p:txBody>
      </p:sp>
      <p:sp>
        <p:nvSpPr>
          <p:cNvPr id="21" name="Content Placeholder 2">
            <a:extLst>
              <a:ext uri="{FF2B5EF4-FFF2-40B4-BE49-F238E27FC236}">
                <a16:creationId xmlns:a16="http://schemas.microsoft.com/office/drawing/2014/main" id="{19CD525A-594A-4F96-8820-81BD147F2012}"/>
              </a:ext>
            </a:extLst>
          </p:cNvPr>
          <p:cNvSpPr>
            <a:spLocks noGrp="1"/>
          </p:cNvSpPr>
          <p:nvPr>
            <p:ph idx="1"/>
          </p:nvPr>
        </p:nvSpPr>
        <p:spPr>
          <a:xfrm>
            <a:off x="5486401" y="5265786"/>
            <a:ext cx="6173419" cy="822787"/>
          </a:xfrm>
        </p:spPr>
        <p:txBody>
          <a:bodyPr>
            <a:normAutofit lnSpcReduction="10000"/>
          </a:bodyPr>
          <a:lstStyle/>
          <a:p>
            <a:r>
              <a:rPr lang="en-SG" dirty="0"/>
              <a:t>Deeper layer network can extract subtler visual details</a:t>
            </a:r>
            <a:endParaRPr lang="en-GB" dirty="0"/>
          </a:p>
        </p:txBody>
      </p:sp>
      <p:pic>
        <p:nvPicPr>
          <p:cNvPr id="22" name="Picture 21">
            <a:extLst>
              <a:ext uri="{FF2B5EF4-FFF2-40B4-BE49-F238E27FC236}">
                <a16:creationId xmlns:a16="http://schemas.microsoft.com/office/drawing/2014/main" id="{4515FD4A-EA0C-4058-8D99-540269097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034" y="2238626"/>
            <a:ext cx="4234004" cy="2822895"/>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4"/>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5"/>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6"/>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9251574"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Introduction</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6" name="Slide Number Placeholder 5">
            <a:extLst>
              <a:ext uri="{FF2B5EF4-FFF2-40B4-BE49-F238E27FC236}">
                <a16:creationId xmlns:a16="http://schemas.microsoft.com/office/drawing/2014/main" id="{8E7C6CD7-2D58-4903-A71E-794C91044790}"/>
              </a:ext>
            </a:extLst>
          </p:cNvPr>
          <p:cNvSpPr>
            <a:spLocks noGrp="1"/>
          </p:cNvSpPr>
          <p:nvPr>
            <p:ph type="sldNum" sz="quarter" idx="12"/>
          </p:nvPr>
        </p:nvSpPr>
        <p:spPr/>
        <p:txBody>
          <a:bodyPr/>
          <a:lstStyle/>
          <a:p>
            <a:fld id="{32C6877C-4AE1-4F63-BAE2-155794032CE1}" type="slidenum">
              <a:rPr lang="en-GB" smtClean="0"/>
              <a:t>7</a:t>
            </a:fld>
            <a:endParaRPr lang="en-GB" dirty="0"/>
          </a:p>
        </p:txBody>
      </p:sp>
      <p:pic>
        <p:nvPicPr>
          <p:cNvPr id="3074" name="Picture 2">
            <a:extLst>
              <a:ext uri="{FF2B5EF4-FFF2-40B4-BE49-F238E27FC236}">
                <a16:creationId xmlns:a16="http://schemas.microsoft.com/office/drawing/2014/main" id="{8179D55F-90E5-4BB0-9CF0-3E6AA0B7F44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2673" t="9882" r="1359" b="1945"/>
          <a:stretch/>
        </p:blipFill>
        <p:spPr bwMode="auto">
          <a:xfrm>
            <a:off x="5517311" y="1469929"/>
            <a:ext cx="5192109" cy="37734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EFEAEBF-D5CA-4DEC-9D61-97E3308FDCEC}"/>
              </a:ext>
            </a:extLst>
          </p:cNvPr>
          <p:cNvSpPr/>
          <p:nvPr/>
        </p:nvSpPr>
        <p:spPr>
          <a:xfrm>
            <a:off x="1765739" y="2017986"/>
            <a:ext cx="2375338" cy="30435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CBCFCFF4-9137-49B6-94D2-64DEC9D125BD}"/>
              </a:ext>
            </a:extLst>
          </p:cNvPr>
          <p:cNvSpPr/>
          <p:nvPr/>
        </p:nvSpPr>
        <p:spPr>
          <a:xfrm>
            <a:off x="6794939" y="1496654"/>
            <a:ext cx="2748454" cy="36798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6A682F34-2252-4C0C-BA61-3C090BBE7F41}"/>
              </a:ext>
            </a:extLst>
          </p:cNvPr>
          <p:cNvSpPr/>
          <p:nvPr/>
        </p:nvSpPr>
        <p:spPr>
          <a:xfrm>
            <a:off x="5299856" y="6137290"/>
            <a:ext cx="6247159" cy="369332"/>
          </a:xfrm>
          <a:prstGeom prst="rect">
            <a:avLst/>
          </a:prstGeom>
        </p:spPr>
        <p:txBody>
          <a:bodyPr wrap="none">
            <a:spAutoFit/>
          </a:bodyPr>
          <a:lstStyle/>
          <a:p>
            <a:r>
              <a:rPr lang="en-GB" dirty="0"/>
              <a:t>M. Mitchell Waldrop, </a:t>
            </a:r>
            <a:r>
              <a:rPr lang="en-GB" dirty="0">
                <a:solidFill>
                  <a:srgbClr val="333333"/>
                </a:solidFill>
              </a:rPr>
              <a:t>PNAS January 22, 2019 116 (4) 1074-1077</a:t>
            </a:r>
            <a:endParaRPr lang="en-GB" dirty="0"/>
          </a:p>
        </p:txBody>
      </p:sp>
    </p:spTree>
    <p:extLst>
      <p:ext uri="{BB962C8B-B14F-4D97-AF65-F5344CB8AC3E}">
        <p14:creationId xmlns:p14="http://schemas.microsoft.com/office/powerpoint/2010/main" val="264733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EB93CE0-1394-40E8-B1C8-F7DC48560624}"/>
              </a:ext>
            </a:extLst>
          </p:cNvPr>
          <p:cNvSpPr txBox="1"/>
          <p:nvPr/>
        </p:nvSpPr>
        <p:spPr>
          <a:xfrm>
            <a:off x="1036241" y="5265786"/>
            <a:ext cx="4126523" cy="523220"/>
          </a:xfrm>
          <a:prstGeom prst="rect">
            <a:avLst/>
          </a:prstGeom>
          <a:noFill/>
        </p:spPr>
        <p:txBody>
          <a:bodyPr wrap="square" rtlCol="0">
            <a:spAutoFit/>
          </a:bodyPr>
          <a:lstStyle/>
          <a:p>
            <a:r>
              <a:rPr lang="en-SG" sz="2800" dirty="0"/>
              <a:t>Artificial Neural Network</a:t>
            </a:r>
            <a:endParaRPr lang="en-GB" sz="2800" dirty="0"/>
          </a:p>
        </p:txBody>
      </p:sp>
      <p:sp>
        <p:nvSpPr>
          <p:cNvPr id="21" name="Content Placeholder 2">
            <a:extLst>
              <a:ext uri="{FF2B5EF4-FFF2-40B4-BE49-F238E27FC236}">
                <a16:creationId xmlns:a16="http://schemas.microsoft.com/office/drawing/2014/main" id="{19CD525A-594A-4F96-8820-81BD147F2012}"/>
              </a:ext>
            </a:extLst>
          </p:cNvPr>
          <p:cNvSpPr>
            <a:spLocks noGrp="1"/>
          </p:cNvSpPr>
          <p:nvPr>
            <p:ph idx="1"/>
          </p:nvPr>
        </p:nvSpPr>
        <p:spPr>
          <a:xfrm>
            <a:off x="5486401" y="5265786"/>
            <a:ext cx="6173419" cy="822787"/>
          </a:xfrm>
        </p:spPr>
        <p:txBody>
          <a:bodyPr>
            <a:normAutofit lnSpcReduction="10000"/>
          </a:bodyPr>
          <a:lstStyle/>
          <a:p>
            <a:r>
              <a:rPr lang="en-SG" dirty="0"/>
              <a:t>Network output can be fed for efficient visual object recognition</a:t>
            </a:r>
            <a:endParaRPr lang="en-GB" dirty="0"/>
          </a:p>
        </p:txBody>
      </p:sp>
      <p:pic>
        <p:nvPicPr>
          <p:cNvPr id="22" name="Picture 21">
            <a:extLst>
              <a:ext uri="{FF2B5EF4-FFF2-40B4-BE49-F238E27FC236}">
                <a16:creationId xmlns:a16="http://schemas.microsoft.com/office/drawing/2014/main" id="{4515FD4A-EA0C-4058-8D99-540269097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034" y="2238626"/>
            <a:ext cx="4234004" cy="2822895"/>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4"/>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5"/>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6"/>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9251574"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Introduction</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6" name="Slide Number Placeholder 5">
            <a:extLst>
              <a:ext uri="{FF2B5EF4-FFF2-40B4-BE49-F238E27FC236}">
                <a16:creationId xmlns:a16="http://schemas.microsoft.com/office/drawing/2014/main" id="{8E7C6CD7-2D58-4903-A71E-794C91044790}"/>
              </a:ext>
            </a:extLst>
          </p:cNvPr>
          <p:cNvSpPr>
            <a:spLocks noGrp="1"/>
          </p:cNvSpPr>
          <p:nvPr>
            <p:ph type="sldNum" sz="quarter" idx="12"/>
          </p:nvPr>
        </p:nvSpPr>
        <p:spPr/>
        <p:txBody>
          <a:bodyPr/>
          <a:lstStyle/>
          <a:p>
            <a:fld id="{32C6877C-4AE1-4F63-BAE2-155794032CE1}" type="slidenum">
              <a:rPr lang="en-GB" smtClean="0"/>
              <a:t>8</a:t>
            </a:fld>
            <a:endParaRPr lang="en-GB"/>
          </a:p>
        </p:txBody>
      </p:sp>
      <p:pic>
        <p:nvPicPr>
          <p:cNvPr id="15" name="Picture 14">
            <a:extLst>
              <a:ext uri="{FF2B5EF4-FFF2-40B4-BE49-F238E27FC236}">
                <a16:creationId xmlns:a16="http://schemas.microsoft.com/office/drawing/2014/main" id="{810CCF84-EA34-431C-8E84-E74E628221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50471" y="1986770"/>
            <a:ext cx="5478640" cy="2964030"/>
          </a:xfrm>
          <a:prstGeom prst="rect">
            <a:avLst/>
          </a:prstGeom>
        </p:spPr>
      </p:pic>
      <p:sp>
        <p:nvSpPr>
          <p:cNvPr id="3" name="TextBox 2">
            <a:extLst>
              <a:ext uri="{FF2B5EF4-FFF2-40B4-BE49-F238E27FC236}">
                <a16:creationId xmlns:a16="http://schemas.microsoft.com/office/drawing/2014/main" id="{FA391C36-894E-43B5-B15D-7D7E07D2D84F}"/>
              </a:ext>
            </a:extLst>
          </p:cNvPr>
          <p:cNvSpPr txBox="1"/>
          <p:nvPr/>
        </p:nvSpPr>
        <p:spPr>
          <a:xfrm>
            <a:off x="4982715" y="2659119"/>
            <a:ext cx="209665" cy="2015936"/>
          </a:xfrm>
          <a:prstGeom prst="rect">
            <a:avLst/>
          </a:prstGeom>
          <a:noFill/>
        </p:spPr>
        <p:txBody>
          <a:bodyPr wrap="square" rtlCol="0">
            <a:spAutoFit/>
          </a:bodyPr>
          <a:lstStyle/>
          <a:p>
            <a:r>
              <a:rPr lang="en-SG" sz="2500" dirty="0">
                <a:solidFill>
                  <a:srgbClr val="0070C0"/>
                </a:solidFill>
              </a:rPr>
              <a:t>1</a:t>
            </a:r>
          </a:p>
          <a:p>
            <a:r>
              <a:rPr lang="en-SG" sz="2500" dirty="0">
                <a:solidFill>
                  <a:srgbClr val="92D050"/>
                </a:solidFill>
              </a:rPr>
              <a:t>0</a:t>
            </a:r>
          </a:p>
          <a:p>
            <a:r>
              <a:rPr lang="en-SG" sz="2500" dirty="0">
                <a:solidFill>
                  <a:srgbClr val="92D050"/>
                </a:solidFill>
              </a:rPr>
              <a:t>0</a:t>
            </a:r>
          </a:p>
          <a:p>
            <a:r>
              <a:rPr lang="en-SG" sz="2500" dirty="0">
                <a:solidFill>
                  <a:srgbClr val="92D050"/>
                </a:solidFill>
              </a:rPr>
              <a:t>0</a:t>
            </a:r>
          </a:p>
          <a:p>
            <a:r>
              <a:rPr lang="en-SG" sz="2500" dirty="0">
                <a:solidFill>
                  <a:srgbClr val="92D050"/>
                </a:solidFill>
              </a:rPr>
              <a:t>0</a:t>
            </a:r>
            <a:endParaRPr lang="en-GB" sz="2500" dirty="0">
              <a:solidFill>
                <a:srgbClr val="92D050"/>
              </a:solidFill>
            </a:endParaRPr>
          </a:p>
        </p:txBody>
      </p:sp>
      <p:sp>
        <p:nvSpPr>
          <p:cNvPr id="16" name="TextBox 15">
            <a:extLst>
              <a:ext uri="{FF2B5EF4-FFF2-40B4-BE49-F238E27FC236}">
                <a16:creationId xmlns:a16="http://schemas.microsoft.com/office/drawing/2014/main" id="{285B6F41-9D8C-4896-892C-29A595300137}"/>
              </a:ext>
            </a:extLst>
          </p:cNvPr>
          <p:cNvSpPr txBox="1"/>
          <p:nvPr/>
        </p:nvSpPr>
        <p:spPr>
          <a:xfrm>
            <a:off x="4984015" y="2662201"/>
            <a:ext cx="209665" cy="2015936"/>
          </a:xfrm>
          <a:prstGeom prst="rect">
            <a:avLst/>
          </a:prstGeom>
          <a:noFill/>
        </p:spPr>
        <p:txBody>
          <a:bodyPr wrap="square" rtlCol="0">
            <a:spAutoFit/>
          </a:bodyPr>
          <a:lstStyle/>
          <a:p>
            <a:r>
              <a:rPr lang="en-SG" sz="2500" dirty="0">
                <a:solidFill>
                  <a:srgbClr val="92D050"/>
                </a:solidFill>
              </a:rPr>
              <a:t>0</a:t>
            </a:r>
          </a:p>
          <a:p>
            <a:r>
              <a:rPr lang="en-SG" sz="2500" dirty="0">
                <a:solidFill>
                  <a:srgbClr val="0070C0"/>
                </a:solidFill>
              </a:rPr>
              <a:t>1</a:t>
            </a:r>
          </a:p>
          <a:p>
            <a:r>
              <a:rPr lang="en-SG" sz="2500" dirty="0">
                <a:solidFill>
                  <a:srgbClr val="92D050"/>
                </a:solidFill>
              </a:rPr>
              <a:t>0</a:t>
            </a:r>
          </a:p>
          <a:p>
            <a:r>
              <a:rPr lang="en-SG" sz="2500" dirty="0">
                <a:solidFill>
                  <a:srgbClr val="92D050"/>
                </a:solidFill>
              </a:rPr>
              <a:t>0</a:t>
            </a:r>
          </a:p>
          <a:p>
            <a:r>
              <a:rPr lang="en-SG" sz="2500" dirty="0">
                <a:solidFill>
                  <a:srgbClr val="92D050"/>
                </a:solidFill>
              </a:rPr>
              <a:t>0</a:t>
            </a:r>
            <a:endParaRPr lang="en-GB" sz="2500" dirty="0">
              <a:solidFill>
                <a:srgbClr val="92D050"/>
              </a:solidFill>
            </a:endParaRPr>
          </a:p>
        </p:txBody>
      </p:sp>
      <p:sp>
        <p:nvSpPr>
          <p:cNvPr id="17" name="TextBox 16">
            <a:extLst>
              <a:ext uri="{FF2B5EF4-FFF2-40B4-BE49-F238E27FC236}">
                <a16:creationId xmlns:a16="http://schemas.microsoft.com/office/drawing/2014/main" id="{B56D3F38-DED6-47F1-8B6B-0861D5CE1998}"/>
              </a:ext>
            </a:extLst>
          </p:cNvPr>
          <p:cNvSpPr txBox="1"/>
          <p:nvPr/>
        </p:nvSpPr>
        <p:spPr>
          <a:xfrm>
            <a:off x="4981599" y="2659470"/>
            <a:ext cx="209665" cy="2015936"/>
          </a:xfrm>
          <a:prstGeom prst="rect">
            <a:avLst/>
          </a:prstGeom>
          <a:noFill/>
        </p:spPr>
        <p:txBody>
          <a:bodyPr wrap="square" rtlCol="0">
            <a:spAutoFit/>
          </a:bodyPr>
          <a:lstStyle/>
          <a:p>
            <a:r>
              <a:rPr lang="en-SG" sz="2500" dirty="0">
                <a:solidFill>
                  <a:srgbClr val="92D050"/>
                </a:solidFill>
              </a:rPr>
              <a:t>0</a:t>
            </a:r>
          </a:p>
          <a:p>
            <a:r>
              <a:rPr lang="en-SG" sz="2500" dirty="0">
                <a:solidFill>
                  <a:srgbClr val="92D050"/>
                </a:solidFill>
              </a:rPr>
              <a:t>0</a:t>
            </a:r>
          </a:p>
          <a:p>
            <a:r>
              <a:rPr lang="en-SG" sz="2500" dirty="0">
                <a:solidFill>
                  <a:srgbClr val="0070C0"/>
                </a:solidFill>
              </a:rPr>
              <a:t>1</a:t>
            </a:r>
            <a:endParaRPr lang="en-SG" sz="2500" dirty="0">
              <a:solidFill>
                <a:srgbClr val="92D050"/>
              </a:solidFill>
            </a:endParaRPr>
          </a:p>
          <a:p>
            <a:r>
              <a:rPr lang="en-SG" sz="2500" dirty="0">
                <a:solidFill>
                  <a:srgbClr val="92D050"/>
                </a:solidFill>
              </a:rPr>
              <a:t>0</a:t>
            </a:r>
          </a:p>
          <a:p>
            <a:r>
              <a:rPr lang="en-SG" sz="2500" dirty="0">
                <a:solidFill>
                  <a:srgbClr val="92D050"/>
                </a:solidFill>
              </a:rPr>
              <a:t>0</a:t>
            </a:r>
            <a:endParaRPr lang="en-GB" sz="2500" dirty="0">
              <a:solidFill>
                <a:srgbClr val="92D050"/>
              </a:solidFill>
            </a:endParaRPr>
          </a:p>
        </p:txBody>
      </p:sp>
      <p:sp>
        <p:nvSpPr>
          <p:cNvPr id="18" name="TextBox 17">
            <a:extLst>
              <a:ext uri="{FF2B5EF4-FFF2-40B4-BE49-F238E27FC236}">
                <a16:creationId xmlns:a16="http://schemas.microsoft.com/office/drawing/2014/main" id="{628B3FA6-6F9C-498F-B90B-FA6731786AC3}"/>
              </a:ext>
            </a:extLst>
          </p:cNvPr>
          <p:cNvSpPr txBox="1"/>
          <p:nvPr/>
        </p:nvSpPr>
        <p:spPr>
          <a:xfrm>
            <a:off x="4981254" y="2660532"/>
            <a:ext cx="209665" cy="2015936"/>
          </a:xfrm>
          <a:prstGeom prst="rect">
            <a:avLst/>
          </a:prstGeom>
          <a:noFill/>
        </p:spPr>
        <p:txBody>
          <a:bodyPr wrap="square" rtlCol="0">
            <a:spAutoFit/>
          </a:bodyPr>
          <a:lstStyle/>
          <a:p>
            <a:r>
              <a:rPr lang="en-SG" sz="2500" dirty="0">
                <a:solidFill>
                  <a:srgbClr val="92D050"/>
                </a:solidFill>
              </a:rPr>
              <a:t>0</a:t>
            </a:r>
          </a:p>
          <a:p>
            <a:r>
              <a:rPr lang="en-SG" sz="2500" dirty="0">
                <a:solidFill>
                  <a:srgbClr val="92D050"/>
                </a:solidFill>
              </a:rPr>
              <a:t>0</a:t>
            </a:r>
          </a:p>
          <a:p>
            <a:r>
              <a:rPr lang="en-SG" sz="2500" dirty="0">
                <a:solidFill>
                  <a:srgbClr val="92D050"/>
                </a:solidFill>
              </a:rPr>
              <a:t>0</a:t>
            </a:r>
          </a:p>
          <a:p>
            <a:r>
              <a:rPr lang="en-SG" sz="2500" dirty="0">
                <a:solidFill>
                  <a:srgbClr val="0070C0"/>
                </a:solidFill>
              </a:rPr>
              <a:t>1</a:t>
            </a:r>
            <a:endParaRPr lang="en-SG" sz="2500" dirty="0">
              <a:solidFill>
                <a:srgbClr val="92D050"/>
              </a:solidFill>
            </a:endParaRPr>
          </a:p>
          <a:p>
            <a:r>
              <a:rPr lang="en-SG" sz="2500" dirty="0">
                <a:solidFill>
                  <a:srgbClr val="92D050"/>
                </a:solidFill>
              </a:rPr>
              <a:t>0</a:t>
            </a:r>
            <a:endParaRPr lang="en-GB" sz="2500" dirty="0">
              <a:solidFill>
                <a:srgbClr val="92D050"/>
              </a:solidFill>
            </a:endParaRPr>
          </a:p>
        </p:txBody>
      </p:sp>
      <p:sp>
        <p:nvSpPr>
          <p:cNvPr id="19" name="TextBox 18">
            <a:extLst>
              <a:ext uri="{FF2B5EF4-FFF2-40B4-BE49-F238E27FC236}">
                <a16:creationId xmlns:a16="http://schemas.microsoft.com/office/drawing/2014/main" id="{8319CAA0-E857-490E-9550-29EC98DBA084}"/>
              </a:ext>
            </a:extLst>
          </p:cNvPr>
          <p:cNvSpPr txBox="1"/>
          <p:nvPr/>
        </p:nvSpPr>
        <p:spPr>
          <a:xfrm>
            <a:off x="4981499" y="2659272"/>
            <a:ext cx="209665" cy="2015936"/>
          </a:xfrm>
          <a:prstGeom prst="rect">
            <a:avLst/>
          </a:prstGeom>
          <a:noFill/>
        </p:spPr>
        <p:txBody>
          <a:bodyPr wrap="square" rtlCol="0">
            <a:spAutoFit/>
          </a:bodyPr>
          <a:lstStyle/>
          <a:p>
            <a:r>
              <a:rPr lang="en-SG" sz="2500" dirty="0">
                <a:solidFill>
                  <a:srgbClr val="92D050"/>
                </a:solidFill>
              </a:rPr>
              <a:t>0</a:t>
            </a:r>
            <a:endParaRPr lang="en-SG" sz="2500" dirty="0">
              <a:solidFill>
                <a:srgbClr val="0070C0"/>
              </a:solidFill>
            </a:endParaRPr>
          </a:p>
          <a:p>
            <a:r>
              <a:rPr lang="en-SG" sz="2500" dirty="0">
                <a:solidFill>
                  <a:srgbClr val="92D050"/>
                </a:solidFill>
              </a:rPr>
              <a:t>0</a:t>
            </a:r>
          </a:p>
          <a:p>
            <a:r>
              <a:rPr lang="en-SG" sz="2500" dirty="0">
                <a:solidFill>
                  <a:srgbClr val="92D050"/>
                </a:solidFill>
              </a:rPr>
              <a:t>0</a:t>
            </a:r>
          </a:p>
          <a:p>
            <a:r>
              <a:rPr lang="en-SG" sz="2500" dirty="0">
                <a:solidFill>
                  <a:srgbClr val="92D050"/>
                </a:solidFill>
              </a:rPr>
              <a:t>0</a:t>
            </a:r>
          </a:p>
          <a:p>
            <a:r>
              <a:rPr lang="en-SG" sz="2500" dirty="0">
                <a:solidFill>
                  <a:srgbClr val="0070C0"/>
                </a:solidFill>
              </a:rPr>
              <a:t>1</a:t>
            </a:r>
          </a:p>
        </p:txBody>
      </p:sp>
      <p:sp>
        <p:nvSpPr>
          <p:cNvPr id="5" name="TextBox 4">
            <a:extLst>
              <a:ext uri="{FF2B5EF4-FFF2-40B4-BE49-F238E27FC236}">
                <a16:creationId xmlns:a16="http://schemas.microsoft.com/office/drawing/2014/main" id="{031B7BEA-C509-499C-B6FC-B7CB1AB7BF2A}"/>
              </a:ext>
            </a:extLst>
          </p:cNvPr>
          <p:cNvSpPr txBox="1"/>
          <p:nvPr/>
        </p:nvSpPr>
        <p:spPr>
          <a:xfrm>
            <a:off x="4514327" y="4606871"/>
            <a:ext cx="1356105" cy="369332"/>
          </a:xfrm>
          <a:prstGeom prst="rect">
            <a:avLst/>
          </a:prstGeom>
          <a:noFill/>
        </p:spPr>
        <p:txBody>
          <a:bodyPr wrap="square" rtlCol="0">
            <a:spAutoFit/>
          </a:bodyPr>
          <a:lstStyle/>
          <a:p>
            <a:r>
              <a:rPr lang="en-SG" dirty="0">
                <a:highlight>
                  <a:srgbClr val="0000FF"/>
                </a:highlight>
              </a:rPr>
              <a:t>Traffic Light</a:t>
            </a:r>
            <a:endParaRPr lang="en-GB" dirty="0">
              <a:highlight>
                <a:srgbClr val="0000FF"/>
              </a:highlight>
            </a:endParaRPr>
          </a:p>
        </p:txBody>
      </p:sp>
      <p:sp>
        <p:nvSpPr>
          <p:cNvPr id="24" name="TextBox 23">
            <a:extLst>
              <a:ext uri="{FF2B5EF4-FFF2-40B4-BE49-F238E27FC236}">
                <a16:creationId xmlns:a16="http://schemas.microsoft.com/office/drawing/2014/main" id="{A1D90469-5E4F-4D72-A583-96CC4E26E5EB}"/>
              </a:ext>
            </a:extLst>
          </p:cNvPr>
          <p:cNvSpPr txBox="1"/>
          <p:nvPr/>
        </p:nvSpPr>
        <p:spPr>
          <a:xfrm>
            <a:off x="4740361" y="4607254"/>
            <a:ext cx="1356105" cy="369332"/>
          </a:xfrm>
          <a:prstGeom prst="rect">
            <a:avLst/>
          </a:prstGeom>
          <a:noFill/>
        </p:spPr>
        <p:txBody>
          <a:bodyPr wrap="square" rtlCol="0">
            <a:spAutoFit/>
          </a:bodyPr>
          <a:lstStyle/>
          <a:p>
            <a:r>
              <a:rPr lang="en-SG" dirty="0">
                <a:highlight>
                  <a:srgbClr val="FF00FF"/>
                </a:highlight>
              </a:rPr>
              <a:t>Person</a:t>
            </a:r>
          </a:p>
        </p:txBody>
      </p:sp>
      <p:sp>
        <p:nvSpPr>
          <p:cNvPr id="30" name="TextBox 29">
            <a:extLst>
              <a:ext uri="{FF2B5EF4-FFF2-40B4-BE49-F238E27FC236}">
                <a16:creationId xmlns:a16="http://schemas.microsoft.com/office/drawing/2014/main" id="{52BF1D64-E2AE-417C-A6E7-EC05BC16A483}"/>
              </a:ext>
            </a:extLst>
          </p:cNvPr>
          <p:cNvSpPr txBox="1"/>
          <p:nvPr/>
        </p:nvSpPr>
        <p:spPr>
          <a:xfrm>
            <a:off x="4641329" y="4603195"/>
            <a:ext cx="1356105" cy="369332"/>
          </a:xfrm>
          <a:prstGeom prst="rect">
            <a:avLst/>
          </a:prstGeom>
          <a:noFill/>
        </p:spPr>
        <p:txBody>
          <a:bodyPr wrap="square" rtlCol="0">
            <a:spAutoFit/>
          </a:bodyPr>
          <a:lstStyle/>
          <a:p>
            <a:r>
              <a:rPr lang="en-SG" dirty="0">
                <a:highlight>
                  <a:srgbClr val="00FF00"/>
                </a:highlight>
              </a:rPr>
              <a:t>Handbag</a:t>
            </a:r>
          </a:p>
        </p:txBody>
      </p:sp>
      <p:sp>
        <p:nvSpPr>
          <p:cNvPr id="31" name="TextBox 30">
            <a:extLst>
              <a:ext uri="{FF2B5EF4-FFF2-40B4-BE49-F238E27FC236}">
                <a16:creationId xmlns:a16="http://schemas.microsoft.com/office/drawing/2014/main" id="{213A8BDF-DBBD-4C35-BF40-2814980A4813}"/>
              </a:ext>
            </a:extLst>
          </p:cNvPr>
          <p:cNvSpPr txBox="1"/>
          <p:nvPr/>
        </p:nvSpPr>
        <p:spPr>
          <a:xfrm>
            <a:off x="4792960" y="4604460"/>
            <a:ext cx="1356105" cy="369332"/>
          </a:xfrm>
          <a:prstGeom prst="rect">
            <a:avLst/>
          </a:prstGeom>
          <a:noFill/>
        </p:spPr>
        <p:txBody>
          <a:bodyPr wrap="square" rtlCol="0">
            <a:spAutoFit/>
          </a:bodyPr>
          <a:lstStyle/>
          <a:p>
            <a:r>
              <a:rPr lang="en-SG" dirty="0">
                <a:highlight>
                  <a:srgbClr val="00FF00"/>
                </a:highlight>
              </a:rPr>
              <a:t>Truck</a:t>
            </a:r>
            <a:endParaRPr lang="en-GB" dirty="0">
              <a:highlight>
                <a:srgbClr val="00FF00"/>
              </a:highlight>
            </a:endParaRPr>
          </a:p>
        </p:txBody>
      </p:sp>
      <p:sp>
        <p:nvSpPr>
          <p:cNvPr id="32" name="TextBox 31">
            <a:extLst>
              <a:ext uri="{FF2B5EF4-FFF2-40B4-BE49-F238E27FC236}">
                <a16:creationId xmlns:a16="http://schemas.microsoft.com/office/drawing/2014/main" id="{06A76369-3C9C-47E9-B6F1-74034BE2F352}"/>
              </a:ext>
            </a:extLst>
          </p:cNvPr>
          <p:cNvSpPr txBox="1"/>
          <p:nvPr/>
        </p:nvSpPr>
        <p:spPr>
          <a:xfrm>
            <a:off x="4883397" y="4609184"/>
            <a:ext cx="1356105" cy="369332"/>
          </a:xfrm>
          <a:prstGeom prst="rect">
            <a:avLst/>
          </a:prstGeom>
          <a:noFill/>
        </p:spPr>
        <p:txBody>
          <a:bodyPr wrap="square" rtlCol="0">
            <a:spAutoFit/>
          </a:bodyPr>
          <a:lstStyle/>
          <a:p>
            <a:r>
              <a:rPr lang="en-SG" dirty="0">
                <a:highlight>
                  <a:srgbClr val="FF00FF"/>
                </a:highlight>
              </a:rPr>
              <a:t>Bus</a:t>
            </a:r>
            <a:endParaRPr lang="en-GB" dirty="0">
              <a:highlight>
                <a:srgbClr val="FF00FF"/>
              </a:highlight>
            </a:endParaRPr>
          </a:p>
        </p:txBody>
      </p:sp>
    </p:spTree>
    <p:extLst>
      <p:ext uri="{BB962C8B-B14F-4D97-AF65-F5344CB8AC3E}">
        <p14:creationId xmlns:p14="http://schemas.microsoft.com/office/powerpoint/2010/main" val="374625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xit" presetSubtype="0" fill="hold" grpId="1" nodeType="afterEffect">
                                  <p:stCondLst>
                                    <p:cond delay="0"/>
                                  </p:stCondLst>
                                  <p:childTnLst>
                                    <p:set>
                                      <p:cBhvr>
                                        <p:cTn id="13" dur="1" fill="hold">
                                          <p:stCondLst>
                                            <p:cond delay="499"/>
                                          </p:stCondLst>
                                        </p:cTn>
                                        <p:tgtEl>
                                          <p:spTgt spid="3"/>
                                        </p:tgtEl>
                                        <p:attrNameLst>
                                          <p:attrName>style.visibility</p:attrName>
                                        </p:attrNameLst>
                                      </p:cBhvr>
                                      <p:to>
                                        <p:strVal val="hidden"/>
                                      </p:to>
                                    </p:set>
                                  </p:childTnLst>
                                </p:cTn>
                              </p:par>
                              <p:par>
                                <p:cTn id="14" presetID="1" presetClass="exit" presetSubtype="0" fill="hold" grpId="1" nodeType="withEffect">
                                  <p:stCondLst>
                                    <p:cond delay="0"/>
                                  </p:stCondLst>
                                  <p:childTnLst>
                                    <p:set>
                                      <p:cBhvr>
                                        <p:cTn id="15" dur="1" fill="hold">
                                          <p:stCondLst>
                                            <p:cond delay="499"/>
                                          </p:stCondLst>
                                        </p:cTn>
                                        <p:tgtEl>
                                          <p:spTgt spid="5"/>
                                        </p:tgtEl>
                                        <p:attrNameLst>
                                          <p:attrName>style.visibility</p:attrName>
                                        </p:attrNameLst>
                                      </p:cBhvr>
                                      <p:to>
                                        <p:strVal val="hidden"/>
                                      </p:to>
                                    </p:se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1500"/>
                            </p:stCondLst>
                            <p:childTnLst>
                              <p:par>
                                <p:cTn id="24" presetID="1" presetClass="exit" presetSubtype="0" fill="hold" grpId="1" nodeType="afterEffect">
                                  <p:stCondLst>
                                    <p:cond delay="0"/>
                                  </p:stCondLst>
                                  <p:childTnLst>
                                    <p:set>
                                      <p:cBhvr>
                                        <p:cTn id="25" dur="1" fill="hold">
                                          <p:stCondLst>
                                            <p:cond delay="499"/>
                                          </p:stCondLst>
                                        </p:cTn>
                                        <p:tgtEl>
                                          <p:spTgt spid="16"/>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499"/>
                                          </p:stCondLst>
                                        </p:cTn>
                                        <p:tgtEl>
                                          <p:spTgt spid="24"/>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par>
                          <p:cTn id="35" fill="hold">
                            <p:stCondLst>
                              <p:cond delay="2500"/>
                            </p:stCondLst>
                            <p:childTnLst>
                              <p:par>
                                <p:cTn id="36" presetID="1" presetClass="exit" presetSubtype="0" fill="hold" grpId="1" nodeType="afterEffect">
                                  <p:stCondLst>
                                    <p:cond delay="0"/>
                                  </p:stCondLst>
                                  <p:childTnLst>
                                    <p:set>
                                      <p:cBhvr>
                                        <p:cTn id="37" dur="1" fill="hold">
                                          <p:stCondLst>
                                            <p:cond delay="499"/>
                                          </p:stCondLst>
                                        </p:cTn>
                                        <p:tgtEl>
                                          <p:spTgt spid="17"/>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499"/>
                                          </p:stCondLst>
                                        </p:cTn>
                                        <p:tgtEl>
                                          <p:spTgt spid="30"/>
                                        </p:tgtEl>
                                        <p:attrNameLst>
                                          <p:attrName>style.visibility</p:attrName>
                                        </p:attrNameLst>
                                      </p:cBhvr>
                                      <p:to>
                                        <p:strVal val="hidden"/>
                                      </p:to>
                                    </p:se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par>
                          <p:cTn id="47" fill="hold">
                            <p:stCondLst>
                              <p:cond delay="3500"/>
                            </p:stCondLst>
                            <p:childTnLst>
                              <p:par>
                                <p:cTn id="48" presetID="1" presetClass="exit" presetSubtype="0" fill="hold" grpId="1" nodeType="afterEffect">
                                  <p:stCondLst>
                                    <p:cond delay="0"/>
                                  </p:stCondLst>
                                  <p:childTnLst>
                                    <p:set>
                                      <p:cBhvr>
                                        <p:cTn id="49" dur="1" fill="hold">
                                          <p:stCondLst>
                                            <p:cond delay="499"/>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499"/>
                                          </p:stCondLst>
                                        </p:cTn>
                                        <p:tgtEl>
                                          <p:spTgt spid="32"/>
                                        </p:tgtEl>
                                        <p:attrNameLst>
                                          <p:attrName>style.visibility</p:attrName>
                                        </p:attrNameLst>
                                      </p:cBhvr>
                                      <p:to>
                                        <p:strVal val="hidden"/>
                                      </p:to>
                                    </p:set>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par>
                          <p:cTn id="59" fill="hold">
                            <p:stCondLst>
                              <p:cond delay="4500"/>
                            </p:stCondLst>
                            <p:childTnLst>
                              <p:par>
                                <p:cTn id="60" presetID="1" presetClass="exit" presetSubtype="0" fill="hold" grpId="1" nodeType="afterEffect">
                                  <p:stCondLst>
                                    <p:cond delay="0"/>
                                  </p:stCondLst>
                                  <p:childTnLst>
                                    <p:set>
                                      <p:cBhvr>
                                        <p:cTn id="61" dur="1" fill="hold">
                                          <p:stCondLst>
                                            <p:cond delay="499"/>
                                          </p:stCondLst>
                                        </p:cTn>
                                        <p:tgtEl>
                                          <p:spTgt spid="19"/>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6" grpId="0"/>
      <p:bldP spid="16" grpId="1"/>
      <p:bldP spid="17" grpId="0"/>
      <p:bldP spid="17" grpId="1"/>
      <p:bldP spid="18" grpId="0"/>
      <p:bldP spid="18" grpId="1"/>
      <p:bldP spid="19" grpId="0"/>
      <p:bldP spid="19" grpId="1"/>
      <p:bldP spid="5" grpId="0"/>
      <p:bldP spid="5" grpId="1"/>
      <p:bldP spid="24" grpId="0"/>
      <p:bldP spid="24" grpId="1"/>
      <p:bldP spid="30" grpId="0"/>
      <p:bldP spid="30" grpId="1"/>
      <p:bldP spid="31" grpId="0"/>
      <p:bldP spid="31" grpId="1"/>
      <p:bldP spid="32" grpId="0"/>
      <p:bldP spid="3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EB93CE0-1394-40E8-B1C8-F7DC48560624}"/>
              </a:ext>
            </a:extLst>
          </p:cNvPr>
          <p:cNvSpPr txBox="1"/>
          <p:nvPr/>
        </p:nvSpPr>
        <p:spPr>
          <a:xfrm>
            <a:off x="1036241" y="5265786"/>
            <a:ext cx="4126523" cy="523220"/>
          </a:xfrm>
          <a:prstGeom prst="rect">
            <a:avLst/>
          </a:prstGeom>
          <a:noFill/>
        </p:spPr>
        <p:txBody>
          <a:bodyPr wrap="square" rtlCol="0">
            <a:spAutoFit/>
          </a:bodyPr>
          <a:lstStyle/>
          <a:p>
            <a:r>
              <a:rPr lang="en-SG" sz="2800" dirty="0"/>
              <a:t>Artificial Neural Network</a:t>
            </a:r>
            <a:endParaRPr lang="en-GB" sz="2800" dirty="0"/>
          </a:p>
        </p:txBody>
      </p:sp>
      <p:sp>
        <p:nvSpPr>
          <p:cNvPr id="21" name="Content Placeholder 2">
            <a:extLst>
              <a:ext uri="{FF2B5EF4-FFF2-40B4-BE49-F238E27FC236}">
                <a16:creationId xmlns:a16="http://schemas.microsoft.com/office/drawing/2014/main" id="{19CD525A-594A-4F96-8820-81BD147F2012}"/>
              </a:ext>
            </a:extLst>
          </p:cNvPr>
          <p:cNvSpPr>
            <a:spLocks noGrp="1"/>
          </p:cNvSpPr>
          <p:nvPr>
            <p:ph idx="1"/>
          </p:nvPr>
        </p:nvSpPr>
        <p:spPr>
          <a:xfrm>
            <a:off x="5486401" y="5265786"/>
            <a:ext cx="6173419" cy="822787"/>
          </a:xfrm>
        </p:spPr>
        <p:txBody>
          <a:bodyPr>
            <a:normAutofit lnSpcReduction="10000"/>
          </a:bodyPr>
          <a:lstStyle/>
          <a:p>
            <a:r>
              <a:rPr lang="en-SG" dirty="0"/>
              <a:t>Implemented in von Neumann Architecture</a:t>
            </a:r>
            <a:endParaRPr lang="en-GB" dirty="0"/>
          </a:p>
        </p:txBody>
      </p:sp>
      <p:pic>
        <p:nvPicPr>
          <p:cNvPr id="22" name="Picture 21">
            <a:extLst>
              <a:ext uri="{FF2B5EF4-FFF2-40B4-BE49-F238E27FC236}">
                <a16:creationId xmlns:a16="http://schemas.microsoft.com/office/drawing/2014/main" id="{4515FD4A-EA0C-4058-8D99-540269097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034" y="2238626"/>
            <a:ext cx="4234004" cy="2822895"/>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4"/>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5"/>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6"/>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9251574"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Introduction</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6" name="Slide Number Placeholder 5">
            <a:extLst>
              <a:ext uri="{FF2B5EF4-FFF2-40B4-BE49-F238E27FC236}">
                <a16:creationId xmlns:a16="http://schemas.microsoft.com/office/drawing/2014/main" id="{8E7C6CD7-2D58-4903-A71E-794C91044790}"/>
              </a:ext>
            </a:extLst>
          </p:cNvPr>
          <p:cNvSpPr>
            <a:spLocks noGrp="1"/>
          </p:cNvSpPr>
          <p:nvPr>
            <p:ph type="sldNum" sz="quarter" idx="12"/>
          </p:nvPr>
        </p:nvSpPr>
        <p:spPr/>
        <p:txBody>
          <a:bodyPr/>
          <a:lstStyle/>
          <a:p>
            <a:fld id="{32C6877C-4AE1-4F63-BAE2-155794032CE1}" type="slidenum">
              <a:rPr lang="en-GB" smtClean="0"/>
              <a:t>9</a:t>
            </a:fld>
            <a:endParaRPr lang="en-GB"/>
          </a:p>
        </p:txBody>
      </p:sp>
      <p:pic>
        <p:nvPicPr>
          <p:cNvPr id="33" name="Picture 32" descr="A screenshot of a cell phone&#10;&#10;Description automatically generated">
            <a:extLst>
              <a:ext uri="{FF2B5EF4-FFF2-40B4-BE49-F238E27FC236}">
                <a16:creationId xmlns:a16="http://schemas.microsoft.com/office/drawing/2014/main" id="{92A99BFA-85B1-4882-B26D-0C0931289F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04676" y="1584728"/>
            <a:ext cx="6044290" cy="3497737"/>
          </a:xfrm>
          <a:prstGeom prst="rect">
            <a:avLst/>
          </a:prstGeom>
        </p:spPr>
      </p:pic>
    </p:spTree>
    <p:extLst>
      <p:ext uri="{BB962C8B-B14F-4D97-AF65-F5344CB8AC3E}">
        <p14:creationId xmlns:p14="http://schemas.microsoft.com/office/powerpoint/2010/main" val="24583458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3D910D2AB512468A436F62567C0D8C" ma:contentTypeVersion="12" ma:contentTypeDescription="Create a new document." ma:contentTypeScope="" ma:versionID="d4d3e37df06f7e02ed01219b81bffa46">
  <xsd:schema xmlns:xsd="http://www.w3.org/2001/XMLSchema" xmlns:xs="http://www.w3.org/2001/XMLSchema" xmlns:p="http://schemas.microsoft.com/office/2006/metadata/properties" xmlns:ns3="655634bb-005f-4f16-89fe-5a7c132f2d9f" xmlns:ns4="6d89e29b-f234-4cd7-a417-4553c173e51f" targetNamespace="http://schemas.microsoft.com/office/2006/metadata/properties" ma:root="true" ma:fieldsID="fd4f8790670a05fa77ace233d8c68903" ns3:_="" ns4:_="">
    <xsd:import namespace="655634bb-005f-4f16-89fe-5a7c132f2d9f"/>
    <xsd:import namespace="6d89e29b-f234-4cd7-a417-4553c173e51f"/>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5634bb-005f-4f16-89fe-5a7c132f2d9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d89e29b-f234-4cd7-a417-4553c173e51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294F999-F9BF-4601-A408-78F7EBD582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5634bb-005f-4f16-89fe-5a7c132f2d9f"/>
    <ds:schemaRef ds:uri="6d89e29b-f234-4cd7-a417-4553c173e5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122FD5-0F92-4527-A050-EC01051B81DB}">
  <ds:schemaRefs>
    <ds:schemaRef ds:uri="http://schemas.microsoft.com/sharepoint/v3/contenttype/forms"/>
  </ds:schemaRefs>
</ds:datastoreItem>
</file>

<file path=customXml/itemProps3.xml><?xml version="1.0" encoding="utf-8"?>
<ds:datastoreItem xmlns:ds="http://schemas.openxmlformats.org/officeDocument/2006/customXml" ds:itemID="{BD22A482-7546-4B98-B834-FFF23D2EE326}">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6d89e29b-f234-4cd7-a417-4553c173e51f"/>
    <ds:schemaRef ds:uri="655634bb-005f-4f16-89fe-5a7c132f2d9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51632</TotalTime>
  <Words>2914</Words>
  <Application>Microsoft Office PowerPoint</Application>
  <PresentationFormat>Widescreen</PresentationFormat>
  <Paragraphs>766</Paragraphs>
  <Slides>63</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ArialMT</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TIAN EN#</dc:creator>
  <cp:lastModifiedBy>Tian En Chong</cp:lastModifiedBy>
  <cp:revision>59</cp:revision>
  <dcterms:created xsi:type="dcterms:W3CDTF">2020-01-28T03:19:09Z</dcterms:created>
  <dcterms:modified xsi:type="dcterms:W3CDTF">2020-05-05T05:38:41Z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0x0101001C3D910D2AB512468A436F62567C0D8C</vt:lpwstr>
  </property>
</Properties>
</file>